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Fredoka One" panose="02000000000000000000" pitchFamily="2" charset="77"/>
      <p:regular r:id="rId11"/>
    </p:embeddedFont>
    <p:embeddedFont>
      <p:font typeface="Open Sans" panose="020B0606030504020204" pitchFamily="34" charset="0"/>
      <p:regular r:id="rId12"/>
      <p:bold r:id="rId13"/>
      <p:italic r:id="rId14"/>
      <p:boldItalic r:id="rId15"/>
    </p:embeddedFont>
    <p:embeddedFont>
      <p:font typeface="Palanquin Dark" panose="020B0004020203020204" pitchFamily="34" charset="77"/>
      <p:regular r:id="rId16"/>
      <p:bold r:id="rId17"/>
    </p:embeddedFont>
    <p:embeddedFont>
      <p:font typeface="Roboto Condensed Light" panose="020F0302020204030204" pitchFamily="34" charset="0"/>
      <p:regular r:id="rId18"/>
      <p:italic r:id="rId19"/>
    </p:embeddedFont>
    <p:embeddedFont>
      <p:font typeface="Varela" panose="02000000000000000000" pitchFamily="2" charset="0"/>
      <p:regular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39" d="100"/>
          <a:sy n="139" d="100"/>
        </p:scale>
        <p:origin x="176" y="5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16134a69d78_0_3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16134a69d78_0_3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16134a69d78_0_3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16134a69d78_0_3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So in our context, web app is our rhapp, when u click a button for e.g. gym, it sends a request to the internet then to the API. </a:t>
            </a:r>
            <a:r>
              <a:rPr lang="en">
                <a:solidFill>
                  <a:schemeClr val="dk1"/>
                </a:solidFill>
              </a:rPr>
              <a:t>API will tell the web server what to do, like what information to take from the db. And return back the other way to show up on the web app, which my example clicking on the gym button, it will then bring u to gym page.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g16134a69d78_0_4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3" name="Google Shape;403;g16134a69d78_0_4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g16134a69d78_0_8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0" name="Google Shape;410;g16134a69d78_0_8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Know your HTTPS methods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16134a69d78_0_8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16134a69d78_0_8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16134a69d78_0_8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16134a69d78_0_8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16134a69d78_0_8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16134a69d78_0_8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6134a69d78_0_8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8" name="Google Shape;438;g16134a69d78_0_8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rot="10800000" flipH="1">
            <a:off x="6214418" y="-924090"/>
            <a:ext cx="2928182" cy="6991680"/>
            <a:chOff x="6214418" y="-924090"/>
            <a:chExt cx="2928182" cy="6991680"/>
          </a:xfrm>
        </p:grpSpPr>
        <p:sp>
          <p:nvSpPr>
            <p:cNvPr id="11" name="Google Shape;11;p2"/>
            <p:cNvSpPr/>
            <p:nvPr/>
          </p:nvSpPr>
          <p:spPr>
            <a:xfrm rot="5400000">
              <a:off x="3897533" y="1392795"/>
              <a:ext cx="6991680" cy="2357911"/>
            </a:xfrm>
            <a:custGeom>
              <a:avLst/>
              <a:gdLst/>
              <a:ahLst/>
              <a:cxnLst/>
              <a:rect l="l" t="t" r="r" b="b"/>
              <a:pathLst>
                <a:path w="99696" h="33622" extrusionOk="0">
                  <a:moveTo>
                    <a:pt x="1" y="0"/>
                  </a:moveTo>
                  <a:lnTo>
                    <a:pt x="1" y="21907"/>
                  </a:lnTo>
                  <a:cubicBezTo>
                    <a:pt x="2243" y="22925"/>
                    <a:pt x="4751" y="24961"/>
                    <a:pt x="6433" y="26657"/>
                  </a:cubicBezTo>
                  <a:cubicBezTo>
                    <a:pt x="9988" y="30242"/>
                    <a:pt x="15063" y="32396"/>
                    <a:pt x="20314" y="33207"/>
                  </a:cubicBezTo>
                  <a:cubicBezTo>
                    <a:pt x="22159" y="33493"/>
                    <a:pt x="24024" y="33621"/>
                    <a:pt x="25892" y="33621"/>
                  </a:cubicBezTo>
                  <a:cubicBezTo>
                    <a:pt x="29328" y="33621"/>
                    <a:pt x="32775" y="33187"/>
                    <a:pt x="36129" y="32499"/>
                  </a:cubicBezTo>
                  <a:cubicBezTo>
                    <a:pt x="40068" y="31688"/>
                    <a:pt x="43947" y="30537"/>
                    <a:pt x="47532" y="28841"/>
                  </a:cubicBezTo>
                  <a:cubicBezTo>
                    <a:pt x="52238" y="26628"/>
                    <a:pt x="56369" y="23574"/>
                    <a:pt x="60883" y="21066"/>
                  </a:cubicBezTo>
                  <a:cubicBezTo>
                    <a:pt x="67672" y="17303"/>
                    <a:pt x="75005" y="14753"/>
                    <a:pt x="82979" y="14753"/>
                  </a:cubicBezTo>
                  <a:cubicBezTo>
                    <a:pt x="88261" y="14753"/>
                    <a:pt x="93824" y="15872"/>
                    <a:pt x="99696" y="18499"/>
                  </a:cubicBezTo>
                  <a:lnTo>
                    <a:pt x="996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5400000">
              <a:off x="4779502" y="1694685"/>
              <a:ext cx="6972067" cy="1754129"/>
            </a:xfrm>
            <a:custGeom>
              <a:avLst/>
              <a:gdLst/>
              <a:ahLst/>
              <a:cxnLst/>
              <a:rect l="l" t="t" r="r" b="b"/>
              <a:pathLst>
                <a:path w="148674" h="42401" extrusionOk="0">
                  <a:moveTo>
                    <a:pt x="1" y="0"/>
                  </a:moveTo>
                  <a:lnTo>
                    <a:pt x="1" y="27631"/>
                  </a:lnTo>
                  <a:cubicBezTo>
                    <a:pt x="3349" y="28915"/>
                    <a:pt x="7082" y="31481"/>
                    <a:pt x="9590" y="33620"/>
                  </a:cubicBezTo>
                  <a:cubicBezTo>
                    <a:pt x="14886" y="38135"/>
                    <a:pt x="22468" y="40864"/>
                    <a:pt x="30272" y="41882"/>
                  </a:cubicBezTo>
                  <a:cubicBezTo>
                    <a:pt x="33020" y="42239"/>
                    <a:pt x="35796" y="42400"/>
                    <a:pt x="38576" y="42400"/>
                  </a:cubicBezTo>
                  <a:cubicBezTo>
                    <a:pt x="43706" y="42400"/>
                    <a:pt x="48853" y="41852"/>
                    <a:pt x="53876" y="40982"/>
                  </a:cubicBezTo>
                  <a:cubicBezTo>
                    <a:pt x="59762" y="39964"/>
                    <a:pt x="65530" y="38503"/>
                    <a:pt x="70885" y="36364"/>
                  </a:cubicBezTo>
                  <a:cubicBezTo>
                    <a:pt x="77892" y="33591"/>
                    <a:pt x="84059" y="29726"/>
                    <a:pt x="90800" y="26554"/>
                  </a:cubicBezTo>
                  <a:cubicBezTo>
                    <a:pt x="100911" y="21818"/>
                    <a:pt x="111837" y="18607"/>
                    <a:pt x="123721" y="18607"/>
                  </a:cubicBezTo>
                  <a:cubicBezTo>
                    <a:pt x="131603" y="18607"/>
                    <a:pt x="139907" y="20020"/>
                    <a:pt x="148673" y="23338"/>
                  </a:cubicBezTo>
                  <a:lnTo>
                    <a:pt x="1486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Google Shape;13;p2"/>
          <p:cNvSpPr txBox="1">
            <a:spLocks noGrp="1"/>
          </p:cNvSpPr>
          <p:nvPr>
            <p:ph type="ctrTitle"/>
          </p:nvPr>
        </p:nvSpPr>
        <p:spPr>
          <a:xfrm>
            <a:off x="722375" y="1140490"/>
            <a:ext cx="5778900" cy="1822800"/>
          </a:xfrm>
          <a:prstGeom prst="rect">
            <a:avLst/>
          </a:prstGeom>
        </p:spPr>
        <p:txBody>
          <a:bodyPr spcFirstLastPara="1" wrap="square" lIns="91425" tIns="91425" rIns="91425" bIns="91425" anchor="ctr" anchorCtr="0">
            <a:noAutofit/>
          </a:bodyPr>
          <a:lstStyle>
            <a:lvl1pPr lvl="0" rtl="0">
              <a:spcBef>
                <a:spcPts val="0"/>
              </a:spcBef>
              <a:spcAft>
                <a:spcPts val="0"/>
              </a:spcAft>
              <a:buSzPts val="5500"/>
              <a:buNone/>
              <a:defRPr sz="6000"/>
            </a:lvl1pPr>
            <a:lvl2pPr lvl="1" rtl="0">
              <a:spcBef>
                <a:spcPts val="0"/>
              </a:spcBef>
              <a:spcAft>
                <a:spcPts val="0"/>
              </a:spcAft>
              <a:buSzPts val="5200"/>
              <a:buNone/>
              <a:defRPr sz="5200"/>
            </a:lvl2pPr>
            <a:lvl3pPr lvl="2" rtl="0">
              <a:spcBef>
                <a:spcPts val="0"/>
              </a:spcBef>
              <a:spcAft>
                <a:spcPts val="0"/>
              </a:spcAft>
              <a:buSzPts val="5200"/>
              <a:buNone/>
              <a:defRPr sz="5200"/>
            </a:lvl3pPr>
            <a:lvl4pPr lvl="3" rtl="0">
              <a:spcBef>
                <a:spcPts val="0"/>
              </a:spcBef>
              <a:spcAft>
                <a:spcPts val="0"/>
              </a:spcAft>
              <a:buSzPts val="5200"/>
              <a:buNone/>
              <a:defRPr sz="5200"/>
            </a:lvl4pPr>
            <a:lvl5pPr lvl="4" rtl="0">
              <a:spcBef>
                <a:spcPts val="0"/>
              </a:spcBef>
              <a:spcAft>
                <a:spcPts val="0"/>
              </a:spcAft>
              <a:buSzPts val="5200"/>
              <a:buNone/>
              <a:defRPr sz="5200"/>
            </a:lvl5pPr>
            <a:lvl6pPr lvl="5" rtl="0">
              <a:spcBef>
                <a:spcPts val="0"/>
              </a:spcBef>
              <a:spcAft>
                <a:spcPts val="0"/>
              </a:spcAft>
              <a:buSzPts val="5200"/>
              <a:buNone/>
              <a:defRPr sz="5200"/>
            </a:lvl6pPr>
            <a:lvl7pPr lvl="6" rtl="0">
              <a:spcBef>
                <a:spcPts val="0"/>
              </a:spcBef>
              <a:spcAft>
                <a:spcPts val="0"/>
              </a:spcAft>
              <a:buSzPts val="5200"/>
              <a:buNone/>
              <a:defRPr sz="5200"/>
            </a:lvl7pPr>
            <a:lvl8pPr lvl="7" rtl="0">
              <a:spcBef>
                <a:spcPts val="0"/>
              </a:spcBef>
              <a:spcAft>
                <a:spcPts val="0"/>
              </a:spcAft>
              <a:buSzPts val="5200"/>
              <a:buNone/>
              <a:defRPr sz="5200"/>
            </a:lvl8pPr>
            <a:lvl9pPr lvl="8" rtl="0">
              <a:spcBef>
                <a:spcPts val="0"/>
              </a:spcBef>
              <a:spcAft>
                <a:spcPts val="0"/>
              </a:spcAft>
              <a:buSzPts val="5200"/>
              <a:buNone/>
              <a:defRPr sz="5200"/>
            </a:lvl9pPr>
          </a:lstStyle>
          <a:p>
            <a:endParaRPr/>
          </a:p>
        </p:txBody>
      </p:sp>
      <p:sp>
        <p:nvSpPr>
          <p:cNvPr id="14" name="Google Shape;14;p2"/>
          <p:cNvSpPr txBox="1">
            <a:spLocks noGrp="1"/>
          </p:cNvSpPr>
          <p:nvPr>
            <p:ph type="subTitle" idx="1"/>
          </p:nvPr>
        </p:nvSpPr>
        <p:spPr>
          <a:xfrm>
            <a:off x="722375" y="3289827"/>
            <a:ext cx="3306000" cy="6165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500"/>
              <a:buNone/>
              <a:defRPr sz="18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cxnSp>
        <p:nvCxnSpPr>
          <p:cNvPr id="15" name="Google Shape;15;p2"/>
          <p:cNvCxnSpPr/>
          <p:nvPr/>
        </p:nvCxnSpPr>
        <p:spPr>
          <a:xfrm>
            <a:off x="820500" y="4416985"/>
            <a:ext cx="5298000" cy="0"/>
          </a:xfrm>
          <a:prstGeom prst="straightConnector1">
            <a:avLst/>
          </a:prstGeom>
          <a:noFill/>
          <a:ln w="9525" cap="flat" cmpd="sng">
            <a:solidFill>
              <a:schemeClr val="accent2"/>
            </a:solidFill>
            <a:prstDash val="solid"/>
            <a:round/>
            <a:headEnd type="none" w="med" len="med"/>
            <a:tailEnd type="none" w="med" len="med"/>
          </a:ln>
        </p:spPr>
      </p:cxnSp>
      <p:sp>
        <p:nvSpPr>
          <p:cNvPr id="16" name="Google Shape;16;p2"/>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0"/>
        <p:cNvGrpSpPr/>
        <p:nvPr/>
      </p:nvGrpSpPr>
      <p:grpSpPr>
        <a:xfrm>
          <a:off x="0" y="0"/>
          <a:ext cx="0" cy="0"/>
          <a:chOff x="0" y="0"/>
          <a:chExt cx="0" cy="0"/>
        </a:xfrm>
      </p:grpSpPr>
      <p:grpSp>
        <p:nvGrpSpPr>
          <p:cNvPr id="91" name="Google Shape;91;p11"/>
          <p:cNvGrpSpPr/>
          <p:nvPr/>
        </p:nvGrpSpPr>
        <p:grpSpPr>
          <a:xfrm>
            <a:off x="-1100512" y="-882875"/>
            <a:ext cx="3645782" cy="6106483"/>
            <a:chOff x="-1100512" y="-882875"/>
            <a:chExt cx="3645782" cy="6106483"/>
          </a:xfrm>
        </p:grpSpPr>
        <p:sp>
          <p:nvSpPr>
            <p:cNvPr id="92" name="Google Shape;92;p11"/>
            <p:cNvSpPr/>
            <p:nvPr/>
          </p:nvSpPr>
          <p:spPr>
            <a:xfrm>
              <a:off x="-1100512" y="-882875"/>
              <a:ext cx="3645782" cy="6106483"/>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p:nvPr/>
          </p:nvSpPr>
          <p:spPr>
            <a:xfrm>
              <a:off x="-1100512" y="-882875"/>
              <a:ext cx="2601339" cy="4356628"/>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 name="Google Shape;94;p11"/>
          <p:cNvGrpSpPr/>
          <p:nvPr/>
        </p:nvGrpSpPr>
        <p:grpSpPr>
          <a:xfrm flipH="1">
            <a:off x="6598738" y="-882875"/>
            <a:ext cx="3645782" cy="6106483"/>
            <a:chOff x="-1100512" y="-882875"/>
            <a:chExt cx="3645782" cy="6106483"/>
          </a:xfrm>
        </p:grpSpPr>
        <p:sp>
          <p:nvSpPr>
            <p:cNvPr id="95" name="Google Shape;95;p11"/>
            <p:cNvSpPr/>
            <p:nvPr/>
          </p:nvSpPr>
          <p:spPr>
            <a:xfrm>
              <a:off x="-1100512" y="-882875"/>
              <a:ext cx="3645782" cy="6106483"/>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1"/>
            <p:cNvSpPr/>
            <p:nvPr/>
          </p:nvSpPr>
          <p:spPr>
            <a:xfrm>
              <a:off x="-1100512" y="-882875"/>
              <a:ext cx="2601339" cy="4356628"/>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11"/>
          <p:cNvSpPr txBox="1">
            <a:spLocks noGrp="1"/>
          </p:cNvSpPr>
          <p:nvPr>
            <p:ph type="title" hasCustomPrompt="1"/>
          </p:nvPr>
        </p:nvSpPr>
        <p:spPr>
          <a:xfrm>
            <a:off x="1468050" y="1542618"/>
            <a:ext cx="6207900" cy="1255500"/>
          </a:xfrm>
          <a:prstGeom prst="rect">
            <a:avLst/>
          </a:prstGeom>
        </p:spPr>
        <p:txBody>
          <a:bodyPr spcFirstLastPara="1" wrap="square" lIns="91425" tIns="91425" rIns="91425" bIns="91425" anchor="ctr" anchorCtr="0">
            <a:noAutofit/>
          </a:bodyPr>
          <a:lstStyle>
            <a:lvl1pPr lvl="0" algn="ctr">
              <a:spcBef>
                <a:spcPts val="0"/>
              </a:spcBef>
              <a:spcAft>
                <a:spcPts val="0"/>
              </a:spcAft>
              <a:buSzPts val="8500"/>
              <a:buNone/>
              <a:defRPr sz="85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98" name="Google Shape;98;p11"/>
          <p:cNvSpPr txBox="1">
            <a:spLocks noGrp="1"/>
          </p:cNvSpPr>
          <p:nvPr>
            <p:ph type="subTitle" idx="1"/>
          </p:nvPr>
        </p:nvSpPr>
        <p:spPr>
          <a:xfrm flipH="1">
            <a:off x="1468050" y="3086044"/>
            <a:ext cx="6207900" cy="397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800"/>
            </a:lvl1pPr>
            <a:lvl2pPr lvl="1" algn="ctr" rtl="0">
              <a:lnSpc>
                <a:spcPct val="100000"/>
              </a:lnSpc>
              <a:spcBef>
                <a:spcPts val="0"/>
              </a:spcBef>
              <a:spcAft>
                <a:spcPts val="0"/>
              </a:spcAft>
              <a:buNone/>
              <a:defRPr sz="1800"/>
            </a:lvl2pPr>
            <a:lvl3pPr lvl="2" algn="ctr" rtl="0">
              <a:lnSpc>
                <a:spcPct val="100000"/>
              </a:lnSpc>
              <a:spcBef>
                <a:spcPts val="0"/>
              </a:spcBef>
              <a:spcAft>
                <a:spcPts val="0"/>
              </a:spcAft>
              <a:buNone/>
              <a:defRPr sz="1800"/>
            </a:lvl3pPr>
            <a:lvl4pPr lvl="3" algn="ctr" rtl="0">
              <a:lnSpc>
                <a:spcPct val="100000"/>
              </a:lnSpc>
              <a:spcBef>
                <a:spcPts val="0"/>
              </a:spcBef>
              <a:spcAft>
                <a:spcPts val="0"/>
              </a:spcAft>
              <a:buNone/>
              <a:defRPr sz="1800"/>
            </a:lvl4pPr>
            <a:lvl5pPr lvl="4" algn="ctr" rtl="0">
              <a:lnSpc>
                <a:spcPct val="100000"/>
              </a:lnSpc>
              <a:spcBef>
                <a:spcPts val="0"/>
              </a:spcBef>
              <a:spcAft>
                <a:spcPts val="0"/>
              </a:spcAft>
              <a:buNone/>
              <a:defRPr sz="1800"/>
            </a:lvl5pPr>
            <a:lvl6pPr lvl="5" algn="ctr" rtl="0">
              <a:lnSpc>
                <a:spcPct val="100000"/>
              </a:lnSpc>
              <a:spcBef>
                <a:spcPts val="0"/>
              </a:spcBef>
              <a:spcAft>
                <a:spcPts val="0"/>
              </a:spcAft>
              <a:buNone/>
              <a:defRPr sz="1800"/>
            </a:lvl6pPr>
            <a:lvl7pPr lvl="6" algn="ctr" rtl="0">
              <a:lnSpc>
                <a:spcPct val="100000"/>
              </a:lnSpc>
              <a:spcBef>
                <a:spcPts val="0"/>
              </a:spcBef>
              <a:spcAft>
                <a:spcPts val="0"/>
              </a:spcAft>
              <a:buNone/>
              <a:defRPr sz="1800"/>
            </a:lvl7pPr>
            <a:lvl8pPr lvl="7" algn="ctr" rtl="0">
              <a:lnSpc>
                <a:spcPct val="100000"/>
              </a:lnSpc>
              <a:spcBef>
                <a:spcPts val="0"/>
              </a:spcBef>
              <a:spcAft>
                <a:spcPts val="0"/>
              </a:spcAft>
              <a:buNone/>
              <a:defRPr sz="1800"/>
            </a:lvl8pPr>
            <a:lvl9pPr lvl="8" algn="ctr" rtl="0">
              <a:lnSpc>
                <a:spcPct val="100000"/>
              </a:lnSpc>
              <a:spcBef>
                <a:spcPts val="0"/>
              </a:spcBef>
              <a:spcAft>
                <a:spcPts val="0"/>
              </a:spcAft>
              <a:buNone/>
              <a:defRPr sz="1800"/>
            </a:lvl9pPr>
          </a:lstStyle>
          <a:p>
            <a:endParaRPr/>
          </a:p>
        </p:txBody>
      </p:sp>
      <p:sp>
        <p:nvSpPr>
          <p:cNvPr id="99" name="Google Shape;99;p11"/>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100" name="Google Shape;100;p11"/>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01" name="Google Shape;101;p11"/>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0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03"/>
        <p:cNvGrpSpPr/>
        <p:nvPr/>
      </p:nvGrpSpPr>
      <p:grpSpPr>
        <a:xfrm>
          <a:off x="0" y="0"/>
          <a:ext cx="0" cy="0"/>
          <a:chOff x="0" y="0"/>
          <a:chExt cx="0" cy="0"/>
        </a:xfrm>
      </p:grpSpPr>
      <p:sp>
        <p:nvSpPr>
          <p:cNvPr id="104" name="Google Shape;104;p13"/>
          <p:cNvSpPr txBox="1">
            <a:spLocks noGrp="1"/>
          </p:cNvSpPr>
          <p:nvPr>
            <p:ph type="title" hasCustomPrompt="1"/>
          </p:nvPr>
        </p:nvSpPr>
        <p:spPr>
          <a:xfrm>
            <a:off x="1509320" y="1537550"/>
            <a:ext cx="828300" cy="550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105" name="Google Shape;105;p13"/>
          <p:cNvSpPr txBox="1">
            <a:spLocks noGrp="1"/>
          </p:cNvSpPr>
          <p:nvPr>
            <p:ph type="subTitle" idx="1"/>
          </p:nvPr>
        </p:nvSpPr>
        <p:spPr>
          <a:xfrm>
            <a:off x="853970" y="2210450"/>
            <a:ext cx="2139000" cy="7233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None/>
              <a:defRPr sz="2200">
                <a:latin typeface="Varela"/>
                <a:ea typeface="Varela"/>
                <a:cs typeface="Varela"/>
                <a:sym typeface="Varela"/>
              </a:defRPr>
            </a:lvl1pPr>
            <a:lvl2pPr lvl="1">
              <a:lnSpc>
                <a:spcPct val="100000"/>
              </a:lnSpc>
              <a:spcBef>
                <a:spcPts val="0"/>
              </a:spcBef>
              <a:spcAft>
                <a:spcPts val="0"/>
              </a:spcAft>
              <a:buNone/>
              <a:defRPr sz="2200">
                <a:latin typeface="Varela"/>
                <a:ea typeface="Varela"/>
                <a:cs typeface="Varela"/>
                <a:sym typeface="Varela"/>
              </a:defRPr>
            </a:lvl2pPr>
            <a:lvl3pPr lvl="2">
              <a:lnSpc>
                <a:spcPct val="100000"/>
              </a:lnSpc>
              <a:spcBef>
                <a:spcPts val="0"/>
              </a:spcBef>
              <a:spcAft>
                <a:spcPts val="0"/>
              </a:spcAft>
              <a:buNone/>
              <a:defRPr sz="2200">
                <a:latin typeface="Varela"/>
                <a:ea typeface="Varela"/>
                <a:cs typeface="Varela"/>
                <a:sym typeface="Varela"/>
              </a:defRPr>
            </a:lvl3pPr>
            <a:lvl4pPr lvl="3">
              <a:lnSpc>
                <a:spcPct val="100000"/>
              </a:lnSpc>
              <a:spcBef>
                <a:spcPts val="0"/>
              </a:spcBef>
              <a:spcAft>
                <a:spcPts val="0"/>
              </a:spcAft>
              <a:buNone/>
              <a:defRPr sz="2200">
                <a:latin typeface="Varela"/>
                <a:ea typeface="Varela"/>
                <a:cs typeface="Varela"/>
                <a:sym typeface="Varela"/>
              </a:defRPr>
            </a:lvl4pPr>
            <a:lvl5pPr lvl="4">
              <a:lnSpc>
                <a:spcPct val="100000"/>
              </a:lnSpc>
              <a:spcBef>
                <a:spcPts val="0"/>
              </a:spcBef>
              <a:spcAft>
                <a:spcPts val="0"/>
              </a:spcAft>
              <a:buNone/>
              <a:defRPr sz="2200">
                <a:latin typeface="Varela"/>
                <a:ea typeface="Varela"/>
                <a:cs typeface="Varela"/>
                <a:sym typeface="Varela"/>
              </a:defRPr>
            </a:lvl5pPr>
            <a:lvl6pPr lvl="5">
              <a:lnSpc>
                <a:spcPct val="100000"/>
              </a:lnSpc>
              <a:spcBef>
                <a:spcPts val="0"/>
              </a:spcBef>
              <a:spcAft>
                <a:spcPts val="0"/>
              </a:spcAft>
              <a:buNone/>
              <a:defRPr sz="2200">
                <a:latin typeface="Varela"/>
                <a:ea typeface="Varela"/>
                <a:cs typeface="Varela"/>
                <a:sym typeface="Varela"/>
              </a:defRPr>
            </a:lvl6pPr>
            <a:lvl7pPr lvl="6">
              <a:lnSpc>
                <a:spcPct val="100000"/>
              </a:lnSpc>
              <a:spcBef>
                <a:spcPts val="0"/>
              </a:spcBef>
              <a:spcAft>
                <a:spcPts val="0"/>
              </a:spcAft>
              <a:buNone/>
              <a:defRPr sz="2200">
                <a:latin typeface="Varela"/>
                <a:ea typeface="Varela"/>
                <a:cs typeface="Varela"/>
                <a:sym typeface="Varela"/>
              </a:defRPr>
            </a:lvl7pPr>
            <a:lvl8pPr lvl="7">
              <a:lnSpc>
                <a:spcPct val="100000"/>
              </a:lnSpc>
              <a:spcBef>
                <a:spcPts val="0"/>
              </a:spcBef>
              <a:spcAft>
                <a:spcPts val="0"/>
              </a:spcAft>
              <a:buNone/>
              <a:defRPr sz="2200">
                <a:latin typeface="Varela"/>
                <a:ea typeface="Varela"/>
                <a:cs typeface="Varela"/>
                <a:sym typeface="Varela"/>
              </a:defRPr>
            </a:lvl8pPr>
            <a:lvl9pPr lvl="8">
              <a:lnSpc>
                <a:spcPct val="100000"/>
              </a:lnSpc>
              <a:spcBef>
                <a:spcPts val="0"/>
              </a:spcBef>
              <a:spcAft>
                <a:spcPts val="0"/>
              </a:spcAft>
              <a:buNone/>
              <a:defRPr sz="2200">
                <a:latin typeface="Varela"/>
                <a:ea typeface="Varela"/>
                <a:cs typeface="Varela"/>
                <a:sym typeface="Varela"/>
              </a:defRPr>
            </a:lvl9pPr>
          </a:lstStyle>
          <a:p>
            <a:endParaRPr/>
          </a:p>
        </p:txBody>
      </p:sp>
      <p:sp>
        <p:nvSpPr>
          <p:cNvPr id="106" name="Google Shape;106;p13"/>
          <p:cNvSpPr txBox="1">
            <a:spLocks noGrp="1"/>
          </p:cNvSpPr>
          <p:nvPr>
            <p:ph type="subTitle" idx="2"/>
          </p:nvPr>
        </p:nvSpPr>
        <p:spPr>
          <a:xfrm>
            <a:off x="853970" y="3076833"/>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07" name="Google Shape;107;p13"/>
          <p:cNvSpPr txBox="1">
            <a:spLocks noGrp="1"/>
          </p:cNvSpPr>
          <p:nvPr>
            <p:ph type="title" idx="3" hasCustomPrompt="1"/>
          </p:nvPr>
        </p:nvSpPr>
        <p:spPr>
          <a:xfrm>
            <a:off x="4157790" y="1537550"/>
            <a:ext cx="828300" cy="550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108" name="Google Shape;108;p13"/>
          <p:cNvSpPr txBox="1">
            <a:spLocks noGrp="1"/>
          </p:cNvSpPr>
          <p:nvPr>
            <p:ph type="subTitle" idx="4"/>
          </p:nvPr>
        </p:nvSpPr>
        <p:spPr>
          <a:xfrm>
            <a:off x="3502500" y="2210450"/>
            <a:ext cx="2139000" cy="72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09" name="Google Shape;109;p13"/>
          <p:cNvSpPr txBox="1">
            <a:spLocks noGrp="1"/>
          </p:cNvSpPr>
          <p:nvPr>
            <p:ph type="subTitle" idx="5"/>
          </p:nvPr>
        </p:nvSpPr>
        <p:spPr>
          <a:xfrm>
            <a:off x="3502500" y="3076833"/>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10" name="Google Shape;110;p13"/>
          <p:cNvSpPr txBox="1">
            <a:spLocks noGrp="1"/>
          </p:cNvSpPr>
          <p:nvPr>
            <p:ph type="title" idx="6" hasCustomPrompt="1"/>
          </p:nvPr>
        </p:nvSpPr>
        <p:spPr>
          <a:xfrm>
            <a:off x="6806325" y="1537550"/>
            <a:ext cx="828300" cy="550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111" name="Google Shape;111;p13"/>
          <p:cNvSpPr txBox="1">
            <a:spLocks noGrp="1"/>
          </p:cNvSpPr>
          <p:nvPr>
            <p:ph type="subTitle" idx="7"/>
          </p:nvPr>
        </p:nvSpPr>
        <p:spPr>
          <a:xfrm>
            <a:off x="6151032" y="2210450"/>
            <a:ext cx="2139000" cy="723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12" name="Google Shape;112;p13"/>
          <p:cNvSpPr txBox="1">
            <a:spLocks noGrp="1"/>
          </p:cNvSpPr>
          <p:nvPr>
            <p:ph type="subTitle" idx="8"/>
          </p:nvPr>
        </p:nvSpPr>
        <p:spPr>
          <a:xfrm>
            <a:off x="6151029" y="3076833"/>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13" name="Google Shape;113;p13"/>
          <p:cNvSpPr txBox="1">
            <a:spLocks noGrp="1"/>
          </p:cNvSpPr>
          <p:nvPr>
            <p:ph type="title" idx="9"/>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114" name="Google Shape;114;p13"/>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115" name="Google Shape;115;p13"/>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16" name="Google Shape;116;p13"/>
          <p:cNvSpPr txBox="1">
            <a:spLocks noGrp="1"/>
          </p:cNvSpPr>
          <p:nvPr>
            <p:ph type="subTitle" idx="13"/>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grpSp>
        <p:nvGrpSpPr>
          <p:cNvPr id="117" name="Google Shape;117;p13"/>
          <p:cNvGrpSpPr/>
          <p:nvPr/>
        </p:nvGrpSpPr>
        <p:grpSpPr>
          <a:xfrm>
            <a:off x="6425700" y="-733898"/>
            <a:ext cx="3249625" cy="3226685"/>
            <a:chOff x="6425700" y="-733898"/>
            <a:chExt cx="3249625" cy="3226685"/>
          </a:xfrm>
        </p:grpSpPr>
        <p:sp>
          <p:nvSpPr>
            <p:cNvPr id="118" name="Google Shape;118;p13"/>
            <p:cNvSpPr/>
            <p:nvPr/>
          </p:nvSpPr>
          <p:spPr>
            <a:xfrm rot="10800000" flipH="1">
              <a:off x="6425700" y="-733898"/>
              <a:ext cx="3249625" cy="3226685"/>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3"/>
            <p:cNvSpPr/>
            <p:nvPr/>
          </p:nvSpPr>
          <p:spPr>
            <a:xfrm rot="10800000" flipH="1">
              <a:off x="7249500" y="-317194"/>
              <a:ext cx="1950160" cy="1936394"/>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CUSTOM_18_1_1">
    <p:spTree>
      <p:nvGrpSpPr>
        <p:cNvPr id="1" name="Shape 120"/>
        <p:cNvGrpSpPr/>
        <p:nvPr/>
      </p:nvGrpSpPr>
      <p:grpSpPr>
        <a:xfrm>
          <a:off x="0" y="0"/>
          <a:ext cx="0" cy="0"/>
          <a:chOff x="0" y="0"/>
          <a:chExt cx="0" cy="0"/>
        </a:xfrm>
      </p:grpSpPr>
      <p:sp>
        <p:nvSpPr>
          <p:cNvPr id="121" name="Google Shape;121;p14"/>
          <p:cNvSpPr/>
          <p:nvPr/>
        </p:nvSpPr>
        <p:spPr>
          <a:xfrm rot="-5400000">
            <a:off x="-332436" y="-352348"/>
            <a:ext cx="2914532" cy="2784860"/>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 name="Google Shape;122;p14"/>
          <p:cNvGrpSpPr/>
          <p:nvPr/>
        </p:nvGrpSpPr>
        <p:grpSpPr>
          <a:xfrm>
            <a:off x="7668268" y="4418"/>
            <a:ext cx="2388732" cy="6067499"/>
            <a:chOff x="7668268" y="4418"/>
            <a:chExt cx="2388732" cy="6067499"/>
          </a:xfrm>
        </p:grpSpPr>
        <p:sp>
          <p:nvSpPr>
            <p:cNvPr id="123" name="Google Shape;123;p14"/>
            <p:cNvSpPr/>
            <p:nvPr/>
          </p:nvSpPr>
          <p:spPr>
            <a:xfrm rot="5400000" flipH="1">
              <a:off x="5657637" y="2015050"/>
              <a:ext cx="6067499" cy="2046235"/>
            </a:xfrm>
            <a:custGeom>
              <a:avLst/>
              <a:gdLst/>
              <a:ahLst/>
              <a:cxnLst/>
              <a:rect l="l" t="t" r="r" b="b"/>
              <a:pathLst>
                <a:path w="99696" h="33622" extrusionOk="0">
                  <a:moveTo>
                    <a:pt x="1" y="0"/>
                  </a:moveTo>
                  <a:lnTo>
                    <a:pt x="1" y="21907"/>
                  </a:lnTo>
                  <a:cubicBezTo>
                    <a:pt x="2243" y="22925"/>
                    <a:pt x="4751" y="24961"/>
                    <a:pt x="6433" y="26657"/>
                  </a:cubicBezTo>
                  <a:cubicBezTo>
                    <a:pt x="9988" y="30242"/>
                    <a:pt x="15063" y="32396"/>
                    <a:pt x="20314" y="33207"/>
                  </a:cubicBezTo>
                  <a:cubicBezTo>
                    <a:pt x="22159" y="33493"/>
                    <a:pt x="24024" y="33621"/>
                    <a:pt x="25892" y="33621"/>
                  </a:cubicBezTo>
                  <a:cubicBezTo>
                    <a:pt x="29328" y="33621"/>
                    <a:pt x="32775" y="33187"/>
                    <a:pt x="36129" y="32499"/>
                  </a:cubicBezTo>
                  <a:cubicBezTo>
                    <a:pt x="40068" y="31688"/>
                    <a:pt x="43947" y="30537"/>
                    <a:pt x="47532" y="28841"/>
                  </a:cubicBezTo>
                  <a:cubicBezTo>
                    <a:pt x="52238" y="26628"/>
                    <a:pt x="56369" y="23574"/>
                    <a:pt x="60883" y="21066"/>
                  </a:cubicBezTo>
                  <a:cubicBezTo>
                    <a:pt x="67672" y="17303"/>
                    <a:pt x="75005" y="14753"/>
                    <a:pt x="82979" y="14753"/>
                  </a:cubicBezTo>
                  <a:cubicBezTo>
                    <a:pt x="88261" y="14753"/>
                    <a:pt x="93824" y="15872"/>
                    <a:pt x="99696" y="18499"/>
                  </a:cubicBezTo>
                  <a:lnTo>
                    <a:pt x="996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4"/>
            <p:cNvSpPr/>
            <p:nvPr/>
          </p:nvSpPr>
          <p:spPr>
            <a:xfrm rot="5400000" flipH="1">
              <a:off x="6270519" y="2276926"/>
              <a:ext cx="6050660" cy="1522302"/>
            </a:xfrm>
            <a:custGeom>
              <a:avLst/>
              <a:gdLst/>
              <a:ahLst/>
              <a:cxnLst/>
              <a:rect l="l" t="t" r="r" b="b"/>
              <a:pathLst>
                <a:path w="148674" h="42401" extrusionOk="0">
                  <a:moveTo>
                    <a:pt x="1" y="0"/>
                  </a:moveTo>
                  <a:lnTo>
                    <a:pt x="1" y="27631"/>
                  </a:lnTo>
                  <a:cubicBezTo>
                    <a:pt x="3349" y="28915"/>
                    <a:pt x="7082" y="31481"/>
                    <a:pt x="9590" y="33620"/>
                  </a:cubicBezTo>
                  <a:cubicBezTo>
                    <a:pt x="14886" y="38135"/>
                    <a:pt x="22468" y="40864"/>
                    <a:pt x="30272" y="41882"/>
                  </a:cubicBezTo>
                  <a:cubicBezTo>
                    <a:pt x="33020" y="42239"/>
                    <a:pt x="35796" y="42400"/>
                    <a:pt x="38576" y="42400"/>
                  </a:cubicBezTo>
                  <a:cubicBezTo>
                    <a:pt x="43706" y="42400"/>
                    <a:pt x="48853" y="41852"/>
                    <a:pt x="53876" y="40982"/>
                  </a:cubicBezTo>
                  <a:cubicBezTo>
                    <a:pt x="59762" y="39964"/>
                    <a:pt x="65530" y="38503"/>
                    <a:pt x="70885" y="36364"/>
                  </a:cubicBezTo>
                  <a:cubicBezTo>
                    <a:pt x="77892" y="33591"/>
                    <a:pt x="84059" y="29726"/>
                    <a:pt x="90800" y="26554"/>
                  </a:cubicBezTo>
                  <a:cubicBezTo>
                    <a:pt x="100911" y="21818"/>
                    <a:pt x="111837" y="18607"/>
                    <a:pt x="123721" y="18607"/>
                  </a:cubicBezTo>
                  <a:cubicBezTo>
                    <a:pt x="131603" y="18607"/>
                    <a:pt x="139907" y="20020"/>
                    <a:pt x="148673" y="23338"/>
                  </a:cubicBezTo>
                  <a:lnTo>
                    <a:pt x="14867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4"/>
          <p:cNvSpPr txBox="1">
            <a:spLocks noGrp="1"/>
          </p:cNvSpPr>
          <p:nvPr>
            <p:ph type="title"/>
          </p:nvPr>
        </p:nvSpPr>
        <p:spPr>
          <a:xfrm>
            <a:off x="4572000" y="3077304"/>
            <a:ext cx="3438600" cy="4023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000"/>
            </a:lvl1pPr>
            <a:lvl2pPr lvl="1" rtl="0">
              <a:spcBef>
                <a:spcPts val="0"/>
              </a:spcBef>
              <a:spcAft>
                <a:spcPts val="0"/>
              </a:spcAft>
              <a:buNone/>
              <a:defRPr sz="2000"/>
            </a:lvl2pPr>
            <a:lvl3pPr lvl="2" rtl="0">
              <a:spcBef>
                <a:spcPts val="0"/>
              </a:spcBef>
              <a:spcAft>
                <a:spcPts val="0"/>
              </a:spcAft>
              <a:buNone/>
              <a:defRPr sz="2000"/>
            </a:lvl3pPr>
            <a:lvl4pPr lvl="3" rtl="0">
              <a:spcBef>
                <a:spcPts val="0"/>
              </a:spcBef>
              <a:spcAft>
                <a:spcPts val="0"/>
              </a:spcAft>
              <a:buNone/>
              <a:defRPr sz="2000"/>
            </a:lvl4pPr>
            <a:lvl5pPr lvl="4" rtl="0">
              <a:spcBef>
                <a:spcPts val="0"/>
              </a:spcBef>
              <a:spcAft>
                <a:spcPts val="0"/>
              </a:spcAft>
              <a:buNone/>
              <a:defRPr sz="2000"/>
            </a:lvl5pPr>
            <a:lvl6pPr lvl="5" rtl="0">
              <a:spcBef>
                <a:spcPts val="0"/>
              </a:spcBef>
              <a:spcAft>
                <a:spcPts val="0"/>
              </a:spcAft>
              <a:buNone/>
              <a:defRPr sz="2000"/>
            </a:lvl6pPr>
            <a:lvl7pPr lvl="6" rtl="0">
              <a:spcBef>
                <a:spcPts val="0"/>
              </a:spcBef>
              <a:spcAft>
                <a:spcPts val="0"/>
              </a:spcAft>
              <a:buNone/>
              <a:defRPr sz="2000"/>
            </a:lvl7pPr>
            <a:lvl8pPr lvl="7" rtl="0">
              <a:spcBef>
                <a:spcPts val="0"/>
              </a:spcBef>
              <a:spcAft>
                <a:spcPts val="0"/>
              </a:spcAft>
              <a:buNone/>
              <a:defRPr sz="2000"/>
            </a:lvl8pPr>
            <a:lvl9pPr lvl="8" rtl="0">
              <a:spcBef>
                <a:spcPts val="0"/>
              </a:spcBef>
              <a:spcAft>
                <a:spcPts val="0"/>
              </a:spcAft>
              <a:buNone/>
              <a:defRPr sz="2000"/>
            </a:lvl9pPr>
          </a:lstStyle>
          <a:p>
            <a:endParaRPr/>
          </a:p>
        </p:txBody>
      </p:sp>
      <p:sp>
        <p:nvSpPr>
          <p:cNvPr id="126" name="Google Shape;126;p14"/>
          <p:cNvSpPr txBox="1">
            <a:spLocks noGrp="1"/>
          </p:cNvSpPr>
          <p:nvPr>
            <p:ph type="subTitle" idx="1"/>
          </p:nvPr>
        </p:nvSpPr>
        <p:spPr>
          <a:xfrm>
            <a:off x="4572000" y="978415"/>
            <a:ext cx="3438600" cy="19365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2200"/>
            </a:lvl1pPr>
            <a:lvl2pPr lvl="1" rtl="0">
              <a:spcBef>
                <a:spcPts val="0"/>
              </a:spcBef>
              <a:spcAft>
                <a:spcPts val="0"/>
              </a:spcAft>
              <a:buNone/>
              <a:defRPr sz="2200"/>
            </a:lvl2pPr>
            <a:lvl3pPr lvl="2" rtl="0">
              <a:spcBef>
                <a:spcPts val="0"/>
              </a:spcBef>
              <a:spcAft>
                <a:spcPts val="0"/>
              </a:spcAft>
              <a:buNone/>
              <a:defRPr sz="2200"/>
            </a:lvl3pPr>
            <a:lvl4pPr lvl="3" rtl="0">
              <a:spcBef>
                <a:spcPts val="0"/>
              </a:spcBef>
              <a:spcAft>
                <a:spcPts val="0"/>
              </a:spcAft>
              <a:buNone/>
              <a:defRPr sz="2200"/>
            </a:lvl4pPr>
            <a:lvl5pPr lvl="4" rtl="0">
              <a:spcBef>
                <a:spcPts val="0"/>
              </a:spcBef>
              <a:spcAft>
                <a:spcPts val="0"/>
              </a:spcAft>
              <a:buNone/>
              <a:defRPr sz="2200"/>
            </a:lvl5pPr>
            <a:lvl6pPr lvl="5" rtl="0">
              <a:spcBef>
                <a:spcPts val="0"/>
              </a:spcBef>
              <a:spcAft>
                <a:spcPts val="0"/>
              </a:spcAft>
              <a:buNone/>
              <a:defRPr sz="2200"/>
            </a:lvl6pPr>
            <a:lvl7pPr lvl="6" rtl="0">
              <a:spcBef>
                <a:spcPts val="0"/>
              </a:spcBef>
              <a:spcAft>
                <a:spcPts val="0"/>
              </a:spcAft>
              <a:buNone/>
              <a:defRPr sz="2200"/>
            </a:lvl7pPr>
            <a:lvl8pPr lvl="7" rtl="0">
              <a:spcBef>
                <a:spcPts val="0"/>
              </a:spcBef>
              <a:spcAft>
                <a:spcPts val="0"/>
              </a:spcAft>
              <a:buNone/>
              <a:defRPr sz="2200"/>
            </a:lvl8pPr>
            <a:lvl9pPr lvl="8" rtl="0">
              <a:spcBef>
                <a:spcPts val="0"/>
              </a:spcBef>
              <a:spcAft>
                <a:spcPts val="0"/>
              </a:spcAft>
              <a:buNone/>
              <a:defRPr sz="2200"/>
            </a:lvl9pPr>
          </a:lstStyle>
          <a:p>
            <a:endParaRPr/>
          </a:p>
        </p:txBody>
      </p:sp>
      <p:sp>
        <p:nvSpPr>
          <p:cNvPr id="127" name="Google Shape;127;p14"/>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128" name="Google Shape;128;p14"/>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29" name="Google Shape;129;p14"/>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1">
  <p:cSld name="CUSTOM_22_1">
    <p:spTree>
      <p:nvGrpSpPr>
        <p:cNvPr id="1" name="Shape 130"/>
        <p:cNvGrpSpPr/>
        <p:nvPr/>
      </p:nvGrpSpPr>
      <p:grpSpPr>
        <a:xfrm>
          <a:off x="0" y="0"/>
          <a:ext cx="0" cy="0"/>
          <a:chOff x="0" y="0"/>
          <a:chExt cx="0" cy="0"/>
        </a:xfrm>
      </p:grpSpPr>
      <p:sp>
        <p:nvSpPr>
          <p:cNvPr id="131" name="Google Shape;131;p15"/>
          <p:cNvSpPr txBox="1">
            <a:spLocks noGrp="1"/>
          </p:cNvSpPr>
          <p:nvPr>
            <p:ph type="title"/>
          </p:nvPr>
        </p:nvSpPr>
        <p:spPr>
          <a:xfrm flipH="1">
            <a:off x="4232100" y="1663350"/>
            <a:ext cx="4226100" cy="1512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7000"/>
              <a:buNone/>
              <a:defRPr sz="5000"/>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endParaRPr/>
          </a:p>
        </p:txBody>
      </p:sp>
      <p:sp>
        <p:nvSpPr>
          <p:cNvPr id="132" name="Google Shape;132;p15"/>
          <p:cNvSpPr txBox="1">
            <a:spLocks noGrp="1"/>
          </p:cNvSpPr>
          <p:nvPr>
            <p:ph type="title" idx="2" hasCustomPrompt="1"/>
          </p:nvPr>
        </p:nvSpPr>
        <p:spPr>
          <a:xfrm flipH="1">
            <a:off x="6361800" y="464178"/>
            <a:ext cx="2096400" cy="9267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5000"/>
              <a:buNone/>
              <a:defRPr sz="8500">
                <a:solidFill>
                  <a:schemeClr val="accent1"/>
                </a:solidFill>
              </a:defRPr>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r>
              <a:t>xx%</a:t>
            </a:r>
          </a:p>
        </p:txBody>
      </p:sp>
      <p:sp>
        <p:nvSpPr>
          <p:cNvPr id="133" name="Google Shape;133;p15"/>
          <p:cNvSpPr txBox="1">
            <a:spLocks noGrp="1"/>
          </p:cNvSpPr>
          <p:nvPr>
            <p:ph type="subTitle" idx="1"/>
          </p:nvPr>
        </p:nvSpPr>
        <p:spPr>
          <a:xfrm flipH="1">
            <a:off x="5412000" y="3495800"/>
            <a:ext cx="3046200" cy="6999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None/>
              <a:defRPr sz="1800"/>
            </a:lvl1pPr>
            <a:lvl2pPr lvl="1" algn="r" rtl="0">
              <a:lnSpc>
                <a:spcPct val="100000"/>
              </a:lnSpc>
              <a:spcBef>
                <a:spcPts val="0"/>
              </a:spcBef>
              <a:spcAft>
                <a:spcPts val="0"/>
              </a:spcAft>
              <a:buNone/>
              <a:defRPr sz="1800"/>
            </a:lvl2pPr>
            <a:lvl3pPr lvl="2" algn="r" rtl="0">
              <a:lnSpc>
                <a:spcPct val="100000"/>
              </a:lnSpc>
              <a:spcBef>
                <a:spcPts val="0"/>
              </a:spcBef>
              <a:spcAft>
                <a:spcPts val="0"/>
              </a:spcAft>
              <a:buNone/>
              <a:defRPr sz="1800"/>
            </a:lvl3pPr>
            <a:lvl4pPr lvl="3" algn="r" rtl="0">
              <a:lnSpc>
                <a:spcPct val="100000"/>
              </a:lnSpc>
              <a:spcBef>
                <a:spcPts val="0"/>
              </a:spcBef>
              <a:spcAft>
                <a:spcPts val="0"/>
              </a:spcAft>
              <a:buNone/>
              <a:defRPr sz="1800"/>
            </a:lvl4pPr>
            <a:lvl5pPr lvl="4" algn="r" rtl="0">
              <a:lnSpc>
                <a:spcPct val="100000"/>
              </a:lnSpc>
              <a:spcBef>
                <a:spcPts val="0"/>
              </a:spcBef>
              <a:spcAft>
                <a:spcPts val="0"/>
              </a:spcAft>
              <a:buNone/>
              <a:defRPr sz="1800"/>
            </a:lvl5pPr>
            <a:lvl6pPr lvl="5" algn="r" rtl="0">
              <a:lnSpc>
                <a:spcPct val="100000"/>
              </a:lnSpc>
              <a:spcBef>
                <a:spcPts val="0"/>
              </a:spcBef>
              <a:spcAft>
                <a:spcPts val="0"/>
              </a:spcAft>
              <a:buNone/>
              <a:defRPr sz="1800"/>
            </a:lvl6pPr>
            <a:lvl7pPr lvl="6" algn="r" rtl="0">
              <a:lnSpc>
                <a:spcPct val="100000"/>
              </a:lnSpc>
              <a:spcBef>
                <a:spcPts val="0"/>
              </a:spcBef>
              <a:spcAft>
                <a:spcPts val="0"/>
              </a:spcAft>
              <a:buNone/>
              <a:defRPr sz="1800"/>
            </a:lvl7pPr>
            <a:lvl8pPr lvl="7" algn="r" rtl="0">
              <a:lnSpc>
                <a:spcPct val="100000"/>
              </a:lnSpc>
              <a:spcBef>
                <a:spcPts val="0"/>
              </a:spcBef>
              <a:spcAft>
                <a:spcPts val="0"/>
              </a:spcAft>
              <a:buNone/>
              <a:defRPr sz="1800"/>
            </a:lvl8pPr>
            <a:lvl9pPr lvl="8" algn="r" rtl="0">
              <a:lnSpc>
                <a:spcPct val="100000"/>
              </a:lnSpc>
              <a:spcBef>
                <a:spcPts val="0"/>
              </a:spcBef>
              <a:spcAft>
                <a:spcPts val="0"/>
              </a:spcAft>
              <a:buNone/>
              <a:defRPr sz="1800"/>
            </a:lvl9pPr>
          </a:lstStyle>
          <a:p>
            <a:endParaRPr/>
          </a:p>
        </p:txBody>
      </p:sp>
      <p:cxnSp>
        <p:nvCxnSpPr>
          <p:cNvPr id="134" name="Google Shape;134;p15"/>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35" name="Google Shape;135;p15"/>
          <p:cNvSpPr txBox="1">
            <a:spLocks noGrp="1"/>
          </p:cNvSpPr>
          <p:nvPr>
            <p:ph type="subTitle" idx="3"/>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36" name="Google Shape;136;p15"/>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137" name="Google Shape;137;p15"/>
          <p:cNvSpPr/>
          <p:nvPr/>
        </p:nvSpPr>
        <p:spPr>
          <a:xfrm rot="5400000">
            <a:off x="-1931059" y="1405600"/>
            <a:ext cx="5377262" cy="2332301"/>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1">
  <p:cSld name="CUSTOM_23">
    <p:spTree>
      <p:nvGrpSpPr>
        <p:cNvPr id="1" name="Shape 138"/>
        <p:cNvGrpSpPr/>
        <p:nvPr/>
      </p:nvGrpSpPr>
      <p:grpSpPr>
        <a:xfrm>
          <a:off x="0" y="0"/>
          <a:ext cx="0" cy="0"/>
          <a:chOff x="0" y="0"/>
          <a:chExt cx="0" cy="0"/>
        </a:xfrm>
      </p:grpSpPr>
      <p:sp>
        <p:nvSpPr>
          <p:cNvPr id="139" name="Google Shape;139;p16"/>
          <p:cNvSpPr txBox="1">
            <a:spLocks noGrp="1"/>
          </p:cNvSpPr>
          <p:nvPr>
            <p:ph type="body" idx="1"/>
          </p:nvPr>
        </p:nvSpPr>
        <p:spPr>
          <a:xfrm>
            <a:off x="4748375" y="1236475"/>
            <a:ext cx="3675600" cy="28290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Clr>
                <a:schemeClr val="accent1"/>
              </a:buClr>
              <a:buSzPts val="1500"/>
              <a:buChar char="●"/>
              <a:defRPr/>
            </a:lvl1pPr>
            <a:lvl2pPr marL="914400" lvl="1" indent="-323850" rtl="0">
              <a:lnSpc>
                <a:spcPct val="100000"/>
              </a:lnSpc>
              <a:spcBef>
                <a:spcPts val="0"/>
              </a:spcBef>
              <a:spcAft>
                <a:spcPts val="0"/>
              </a:spcAft>
              <a:buSzPts val="1500"/>
              <a:buChar char="○"/>
              <a:defRPr/>
            </a:lvl2pPr>
            <a:lvl3pPr marL="1371600" lvl="2" indent="-323850" rtl="0">
              <a:lnSpc>
                <a:spcPct val="100000"/>
              </a:lnSpc>
              <a:spcBef>
                <a:spcPts val="0"/>
              </a:spcBef>
              <a:spcAft>
                <a:spcPts val="0"/>
              </a:spcAft>
              <a:buSzPts val="1500"/>
              <a:buChar char="■"/>
              <a:defRPr/>
            </a:lvl3pPr>
            <a:lvl4pPr marL="1828800" lvl="3" indent="-323850" rtl="0">
              <a:lnSpc>
                <a:spcPct val="100000"/>
              </a:lnSpc>
              <a:spcBef>
                <a:spcPts val="0"/>
              </a:spcBef>
              <a:spcAft>
                <a:spcPts val="0"/>
              </a:spcAft>
              <a:buSzPts val="1500"/>
              <a:buChar char="●"/>
              <a:defRPr/>
            </a:lvl4pPr>
            <a:lvl5pPr marL="2286000" lvl="4" indent="-323850" rtl="0">
              <a:lnSpc>
                <a:spcPct val="100000"/>
              </a:lnSpc>
              <a:spcBef>
                <a:spcPts val="0"/>
              </a:spcBef>
              <a:spcAft>
                <a:spcPts val="0"/>
              </a:spcAft>
              <a:buSzPts val="1500"/>
              <a:buChar char="○"/>
              <a:defRPr/>
            </a:lvl5pPr>
            <a:lvl6pPr marL="2743200" lvl="5" indent="-323850" rtl="0">
              <a:lnSpc>
                <a:spcPct val="100000"/>
              </a:lnSpc>
              <a:spcBef>
                <a:spcPts val="0"/>
              </a:spcBef>
              <a:spcAft>
                <a:spcPts val="0"/>
              </a:spcAft>
              <a:buSzPts val="1500"/>
              <a:buChar char="■"/>
              <a:defRPr/>
            </a:lvl6pPr>
            <a:lvl7pPr marL="3200400" lvl="6" indent="-323850" rtl="0">
              <a:lnSpc>
                <a:spcPct val="100000"/>
              </a:lnSpc>
              <a:spcBef>
                <a:spcPts val="0"/>
              </a:spcBef>
              <a:spcAft>
                <a:spcPts val="0"/>
              </a:spcAft>
              <a:buSzPts val="1500"/>
              <a:buChar char="●"/>
              <a:defRPr/>
            </a:lvl7pPr>
            <a:lvl8pPr marL="3657600" lvl="7" indent="-323850" rtl="0">
              <a:lnSpc>
                <a:spcPct val="100000"/>
              </a:lnSpc>
              <a:spcBef>
                <a:spcPts val="0"/>
              </a:spcBef>
              <a:spcAft>
                <a:spcPts val="0"/>
              </a:spcAft>
              <a:buSzPts val="1500"/>
              <a:buChar char="○"/>
              <a:defRPr/>
            </a:lvl8pPr>
            <a:lvl9pPr marL="4114800" lvl="8" indent="-323850" rtl="0">
              <a:lnSpc>
                <a:spcPct val="100000"/>
              </a:lnSpc>
              <a:spcBef>
                <a:spcPts val="0"/>
              </a:spcBef>
              <a:spcAft>
                <a:spcPts val="0"/>
              </a:spcAft>
              <a:buSzPts val="1500"/>
              <a:buChar char="■"/>
              <a:defRPr/>
            </a:lvl9pPr>
          </a:lstStyle>
          <a:p>
            <a:endParaRPr/>
          </a:p>
        </p:txBody>
      </p:sp>
      <p:sp>
        <p:nvSpPr>
          <p:cNvPr id="140" name="Google Shape;140;p16"/>
          <p:cNvSpPr txBox="1">
            <a:spLocks noGrp="1"/>
          </p:cNvSpPr>
          <p:nvPr>
            <p:ph type="body" idx="2"/>
          </p:nvPr>
        </p:nvSpPr>
        <p:spPr>
          <a:xfrm>
            <a:off x="720000" y="1236475"/>
            <a:ext cx="3675600" cy="28290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Clr>
                <a:schemeClr val="accent1"/>
              </a:buClr>
              <a:buSzPts val="1500"/>
              <a:buChar char="●"/>
              <a:defRPr/>
            </a:lvl1pPr>
            <a:lvl2pPr marL="914400" lvl="1" indent="-323850" rtl="0">
              <a:lnSpc>
                <a:spcPct val="100000"/>
              </a:lnSpc>
              <a:spcBef>
                <a:spcPts val="1000"/>
              </a:spcBef>
              <a:spcAft>
                <a:spcPts val="0"/>
              </a:spcAft>
              <a:buSzPts val="1500"/>
              <a:buChar char="○"/>
              <a:defRPr/>
            </a:lvl2pPr>
            <a:lvl3pPr marL="1371600" lvl="2" indent="-323850" rtl="0">
              <a:lnSpc>
                <a:spcPct val="100000"/>
              </a:lnSpc>
              <a:spcBef>
                <a:spcPts val="0"/>
              </a:spcBef>
              <a:spcAft>
                <a:spcPts val="0"/>
              </a:spcAft>
              <a:buSzPts val="1500"/>
              <a:buChar char="■"/>
              <a:defRPr/>
            </a:lvl3pPr>
            <a:lvl4pPr marL="1828800" lvl="3" indent="-323850" rtl="0">
              <a:lnSpc>
                <a:spcPct val="100000"/>
              </a:lnSpc>
              <a:spcBef>
                <a:spcPts val="0"/>
              </a:spcBef>
              <a:spcAft>
                <a:spcPts val="0"/>
              </a:spcAft>
              <a:buSzPts val="1500"/>
              <a:buChar char="●"/>
              <a:defRPr/>
            </a:lvl4pPr>
            <a:lvl5pPr marL="2286000" lvl="4" indent="-323850" rtl="0">
              <a:lnSpc>
                <a:spcPct val="100000"/>
              </a:lnSpc>
              <a:spcBef>
                <a:spcPts val="0"/>
              </a:spcBef>
              <a:spcAft>
                <a:spcPts val="0"/>
              </a:spcAft>
              <a:buSzPts val="1500"/>
              <a:buChar char="○"/>
              <a:defRPr/>
            </a:lvl5pPr>
            <a:lvl6pPr marL="2743200" lvl="5" indent="-323850" rtl="0">
              <a:lnSpc>
                <a:spcPct val="100000"/>
              </a:lnSpc>
              <a:spcBef>
                <a:spcPts val="0"/>
              </a:spcBef>
              <a:spcAft>
                <a:spcPts val="0"/>
              </a:spcAft>
              <a:buSzPts val="1500"/>
              <a:buChar char="■"/>
              <a:defRPr/>
            </a:lvl6pPr>
            <a:lvl7pPr marL="3200400" lvl="6" indent="-323850" rtl="0">
              <a:lnSpc>
                <a:spcPct val="100000"/>
              </a:lnSpc>
              <a:spcBef>
                <a:spcPts val="0"/>
              </a:spcBef>
              <a:spcAft>
                <a:spcPts val="0"/>
              </a:spcAft>
              <a:buSzPts val="1500"/>
              <a:buChar char="●"/>
              <a:defRPr/>
            </a:lvl7pPr>
            <a:lvl8pPr marL="3657600" lvl="7" indent="-323850" rtl="0">
              <a:lnSpc>
                <a:spcPct val="100000"/>
              </a:lnSpc>
              <a:spcBef>
                <a:spcPts val="0"/>
              </a:spcBef>
              <a:spcAft>
                <a:spcPts val="0"/>
              </a:spcAft>
              <a:buSzPts val="1500"/>
              <a:buChar char="○"/>
              <a:defRPr/>
            </a:lvl8pPr>
            <a:lvl9pPr marL="4114800" lvl="8" indent="-323850" rtl="0">
              <a:lnSpc>
                <a:spcPct val="100000"/>
              </a:lnSpc>
              <a:spcBef>
                <a:spcPts val="0"/>
              </a:spcBef>
              <a:spcAft>
                <a:spcPts val="0"/>
              </a:spcAft>
              <a:buSzPts val="1500"/>
              <a:buChar char="■"/>
              <a:defRPr/>
            </a:lvl9pPr>
          </a:lstStyle>
          <a:p>
            <a:endParaRPr/>
          </a:p>
        </p:txBody>
      </p:sp>
      <p:sp>
        <p:nvSpPr>
          <p:cNvPr id="141" name="Google Shape;141;p16"/>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None/>
              <a:defRPr sz="3200"/>
            </a:lvl1pPr>
            <a:lvl2pPr lvl="1" algn="ctr" rtl="0">
              <a:spcBef>
                <a:spcPts val="0"/>
              </a:spcBef>
              <a:spcAft>
                <a:spcPts val="0"/>
              </a:spcAft>
              <a:buSzPts val="3600"/>
              <a:buFont typeface="Varela"/>
              <a:buNone/>
              <a:defRPr sz="3600">
                <a:latin typeface="Varela"/>
                <a:ea typeface="Varela"/>
                <a:cs typeface="Varela"/>
                <a:sym typeface="Varela"/>
              </a:defRPr>
            </a:lvl2pPr>
            <a:lvl3pPr lvl="2" algn="ctr" rtl="0">
              <a:spcBef>
                <a:spcPts val="0"/>
              </a:spcBef>
              <a:spcAft>
                <a:spcPts val="0"/>
              </a:spcAft>
              <a:buSzPts val="3600"/>
              <a:buFont typeface="Varela"/>
              <a:buNone/>
              <a:defRPr sz="3600">
                <a:latin typeface="Varela"/>
                <a:ea typeface="Varela"/>
                <a:cs typeface="Varela"/>
                <a:sym typeface="Varela"/>
              </a:defRPr>
            </a:lvl3pPr>
            <a:lvl4pPr lvl="3" algn="ctr" rtl="0">
              <a:spcBef>
                <a:spcPts val="0"/>
              </a:spcBef>
              <a:spcAft>
                <a:spcPts val="0"/>
              </a:spcAft>
              <a:buSzPts val="3600"/>
              <a:buFont typeface="Varela"/>
              <a:buNone/>
              <a:defRPr sz="3600">
                <a:latin typeface="Varela"/>
                <a:ea typeface="Varela"/>
                <a:cs typeface="Varela"/>
                <a:sym typeface="Varela"/>
              </a:defRPr>
            </a:lvl4pPr>
            <a:lvl5pPr lvl="4" algn="ctr" rtl="0">
              <a:spcBef>
                <a:spcPts val="0"/>
              </a:spcBef>
              <a:spcAft>
                <a:spcPts val="0"/>
              </a:spcAft>
              <a:buSzPts val="3600"/>
              <a:buFont typeface="Varela"/>
              <a:buNone/>
              <a:defRPr sz="3600">
                <a:latin typeface="Varela"/>
                <a:ea typeface="Varela"/>
                <a:cs typeface="Varela"/>
                <a:sym typeface="Varela"/>
              </a:defRPr>
            </a:lvl5pPr>
            <a:lvl6pPr lvl="5" algn="ctr" rtl="0">
              <a:spcBef>
                <a:spcPts val="0"/>
              </a:spcBef>
              <a:spcAft>
                <a:spcPts val="0"/>
              </a:spcAft>
              <a:buSzPts val="3600"/>
              <a:buFont typeface="Varela"/>
              <a:buNone/>
              <a:defRPr sz="3600">
                <a:latin typeface="Varela"/>
                <a:ea typeface="Varela"/>
                <a:cs typeface="Varela"/>
                <a:sym typeface="Varela"/>
              </a:defRPr>
            </a:lvl6pPr>
            <a:lvl7pPr lvl="6" algn="ctr" rtl="0">
              <a:spcBef>
                <a:spcPts val="0"/>
              </a:spcBef>
              <a:spcAft>
                <a:spcPts val="0"/>
              </a:spcAft>
              <a:buSzPts val="3600"/>
              <a:buFont typeface="Varela"/>
              <a:buNone/>
              <a:defRPr sz="3600">
                <a:latin typeface="Varela"/>
                <a:ea typeface="Varela"/>
                <a:cs typeface="Varela"/>
                <a:sym typeface="Varela"/>
              </a:defRPr>
            </a:lvl7pPr>
            <a:lvl8pPr lvl="7" algn="ctr" rtl="0">
              <a:spcBef>
                <a:spcPts val="0"/>
              </a:spcBef>
              <a:spcAft>
                <a:spcPts val="0"/>
              </a:spcAft>
              <a:buSzPts val="3600"/>
              <a:buFont typeface="Varela"/>
              <a:buNone/>
              <a:defRPr sz="3600">
                <a:latin typeface="Varela"/>
                <a:ea typeface="Varela"/>
                <a:cs typeface="Varela"/>
                <a:sym typeface="Varela"/>
              </a:defRPr>
            </a:lvl8pPr>
            <a:lvl9pPr lvl="8" algn="ctr" rtl="0">
              <a:spcBef>
                <a:spcPts val="0"/>
              </a:spcBef>
              <a:spcAft>
                <a:spcPts val="0"/>
              </a:spcAft>
              <a:buSzPts val="3600"/>
              <a:buFont typeface="Varela"/>
              <a:buNone/>
              <a:defRPr sz="3600">
                <a:latin typeface="Varela"/>
                <a:ea typeface="Varela"/>
                <a:cs typeface="Varela"/>
                <a:sym typeface="Varela"/>
              </a:defRPr>
            </a:lvl9pPr>
          </a:lstStyle>
          <a:p>
            <a:endParaRPr/>
          </a:p>
        </p:txBody>
      </p:sp>
      <p:cxnSp>
        <p:nvCxnSpPr>
          <p:cNvPr id="142" name="Google Shape;142;p16"/>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43" name="Google Shape;143;p16"/>
          <p:cNvSpPr txBox="1">
            <a:spLocks noGrp="1"/>
          </p:cNvSpPr>
          <p:nvPr>
            <p:ph type="subTitle" idx="3"/>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44" name="Google Shape;144;p16"/>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145" name="Google Shape;145;p16"/>
          <p:cNvGrpSpPr/>
          <p:nvPr/>
        </p:nvGrpSpPr>
        <p:grpSpPr>
          <a:xfrm>
            <a:off x="7489525" y="-2235776"/>
            <a:ext cx="2353010" cy="4807538"/>
            <a:chOff x="7565725" y="-2235776"/>
            <a:chExt cx="2353010" cy="4807538"/>
          </a:xfrm>
        </p:grpSpPr>
        <p:sp>
          <p:nvSpPr>
            <p:cNvPr id="146" name="Google Shape;146;p16"/>
            <p:cNvSpPr/>
            <p:nvPr/>
          </p:nvSpPr>
          <p:spPr>
            <a:xfrm rot="-5400000" flipH="1">
              <a:off x="6409954" y="-446880"/>
              <a:ext cx="4174259" cy="1862717"/>
            </a:xfrm>
            <a:custGeom>
              <a:avLst/>
              <a:gdLst/>
              <a:ahLst/>
              <a:cxnLst/>
              <a:rect l="l" t="t" r="r" b="b"/>
              <a:pathLst>
                <a:path w="173620" h="77476" extrusionOk="0">
                  <a:moveTo>
                    <a:pt x="41164" y="1"/>
                  </a:moveTo>
                  <a:cubicBezTo>
                    <a:pt x="31284" y="1"/>
                    <a:pt x="21201" y="3658"/>
                    <a:pt x="13204" y="9630"/>
                  </a:cubicBezTo>
                  <a:cubicBezTo>
                    <a:pt x="7923" y="13569"/>
                    <a:pt x="3202" y="18673"/>
                    <a:pt x="1314" y="24987"/>
                  </a:cubicBezTo>
                  <a:cubicBezTo>
                    <a:pt x="1181" y="25459"/>
                    <a:pt x="1063" y="25931"/>
                    <a:pt x="945" y="26403"/>
                  </a:cubicBezTo>
                  <a:cubicBezTo>
                    <a:pt x="1" y="30548"/>
                    <a:pt x="178" y="34915"/>
                    <a:pt x="384" y="39193"/>
                  </a:cubicBezTo>
                  <a:lnTo>
                    <a:pt x="2155" y="77475"/>
                  </a:lnTo>
                  <a:lnTo>
                    <a:pt x="172719" y="77475"/>
                  </a:lnTo>
                  <a:cubicBezTo>
                    <a:pt x="173619" y="66618"/>
                    <a:pt x="173369" y="55952"/>
                    <a:pt x="167084" y="47794"/>
                  </a:cubicBezTo>
                  <a:cubicBezTo>
                    <a:pt x="161974" y="41135"/>
                    <a:pt x="156611" y="38854"/>
                    <a:pt x="151195" y="38854"/>
                  </a:cubicBezTo>
                  <a:cubicBezTo>
                    <a:pt x="141336" y="38854"/>
                    <a:pt x="131299" y="46415"/>
                    <a:pt x="122282" y="48900"/>
                  </a:cubicBezTo>
                  <a:cubicBezTo>
                    <a:pt x="118909" y="49833"/>
                    <a:pt x="115801" y="50253"/>
                    <a:pt x="112920" y="50253"/>
                  </a:cubicBezTo>
                  <a:cubicBezTo>
                    <a:pt x="96130" y="50253"/>
                    <a:pt x="87077" y="35992"/>
                    <a:pt x="78615" y="26020"/>
                  </a:cubicBezTo>
                  <a:cubicBezTo>
                    <a:pt x="71519" y="17685"/>
                    <a:pt x="66902" y="8405"/>
                    <a:pt x="56738" y="3463"/>
                  </a:cubicBezTo>
                  <a:cubicBezTo>
                    <a:pt x="51852" y="1083"/>
                    <a:pt x="46538" y="1"/>
                    <a:pt x="411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6"/>
            <p:cNvSpPr/>
            <p:nvPr/>
          </p:nvSpPr>
          <p:spPr>
            <a:xfrm rot="-5400000" flipH="1">
              <a:off x="6442311" y="-904662"/>
              <a:ext cx="4807538" cy="2145310"/>
            </a:xfrm>
            <a:custGeom>
              <a:avLst/>
              <a:gdLst/>
              <a:ahLst/>
              <a:cxnLst/>
              <a:rect l="l" t="t" r="r" b="b"/>
              <a:pathLst>
                <a:path w="173620" h="77476" extrusionOk="0">
                  <a:moveTo>
                    <a:pt x="41164" y="1"/>
                  </a:moveTo>
                  <a:cubicBezTo>
                    <a:pt x="31284" y="1"/>
                    <a:pt x="21201" y="3658"/>
                    <a:pt x="13204" y="9630"/>
                  </a:cubicBezTo>
                  <a:cubicBezTo>
                    <a:pt x="7923" y="13569"/>
                    <a:pt x="3202" y="18673"/>
                    <a:pt x="1314" y="24987"/>
                  </a:cubicBezTo>
                  <a:cubicBezTo>
                    <a:pt x="1181" y="25459"/>
                    <a:pt x="1063" y="25931"/>
                    <a:pt x="945" y="26403"/>
                  </a:cubicBezTo>
                  <a:cubicBezTo>
                    <a:pt x="1" y="30548"/>
                    <a:pt x="178" y="34915"/>
                    <a:pt x="384" y="39193"/>
                  </a:cubicBezTo>
                  <a:lnTo>
                    <a:pt x="2155" y="77475"/>
                  </a:lnTo>
                  <a:lnTo>
                    <a:pt x="172719" y="77475"/>
                  </a:lnTo>
                  <a:cubicBezTo>
                    <a:pt x="173619" y="66618"/>
                    <a:pt x="173369" y="55952"/>
                    <a:pt x="167084" y="47794"/>
                  </a:cubicBezTo>
                  <a:cubicBezTo>
                    <a:pt x="161974" y="41135"/>
                    <a:pt x="156611" y="38854"/>
                    <a:pt x="151195" y="38854"/>
                  </a:cubicBezTo>
                  <a:cubicBezTo>
                    <a:pt x="141336" y="38854"/>
                    <a:pt x="131299" y="46415"/>
                    <a:pt x="122282" y="48900"/>
                  </a:cubicBezTo>
                  <a:cubicBezTo>
                    <a:pt x="118909" y="49833"/>
                    <a:pt x="115801" y="50253"/>
                    <a:pt x="112920" y="50253"/>
                  </a:cubicBezTo>
                  <a:cubicBezTo>
                    <a:pt x="96130" y="50253"/>
                    <a:pt x="87077" y="35992"/>
                    <a:pt x="78615" y="26020"/>
                  </a:cubicBezTo>
                  <a:cubicBezTo>
                    <a:pt x="71519" y="17685"/>
                    <a:pt x="66902" y="8405"/>
                    <a:pt x="56738" y="3463"/>
                  </a:cubicBezTo>
                  <a:cubicBezTo>
                    <a:pt x="51852" y="1083"/>
                    <a:pt x="46538" y="1"/>
                    <a:pt x="411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2">
  <p:cSld name="CUSTOM_23_1_2_2">
    <p:spTree>
      <p:nvGrpSpPr>
        <p:cNvPr id="1" name="Shape 148"/>
        <p:cNvGrpSpPr/>
        <p:nvPr/>
      </p:nvGrpSpPr>
      <p:grpSpPr>
        <a:xfrm>
          <a:off x="0" y="0"/>
          <a:ext cx="0" cy="0"/>
          <a:chOff x="0" y="0"/>
          <a:chExt cx="0" cy="0"/>
        </a:xfrm>
      </p:grpSpPr>
      <p:sp>
        <p:nvSpPr>
          <p:cNvPr id="149" name="Google Shape;149;p17"/>
          <p:cNvSpPr txBox="1">
            <a:spLocks noGrp="1"/>
          </p:cNvSpPr>
          <p:nvPr>
            <p:ph type="subTitle" idx="1"/>
          </p:nvPr>
        </p:nvSpPr>
        <p:spPr>
          <a:xfrm>
            <a:off x="4851422" y="1521475"/>
            <a:ext cx="2776800" cy="371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50" name="Google Shape;150;p17"/>
          <p:cNvSpPr txBox="1">
            <a:spLocks noGrp="1"/>
          </p:cNvSpPr>
          <p:nvPr>
            <p:ph type="subTitle" idx="2"/>
          </p:nvPr>
        </p:nvSpPr>
        <p:spPr>
          <a:xfrm>
            <a:off x="4851422" y="1962273"/>
            <a:ext cx="2776800" cy="699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51" name="Google Shape;151;p17"/>
          <p:cNvSpPr txBox="1">
            <a:spLocks noGrp="1"/>
          </p:cNvSpPr>
          <p:nvPr>
            <p:ph type="subTitle" idx="3"/>
          </p:nvPr>
        </p:nvSpPr>
        <p:spPr>
          <a:xfrm>
            <a:off x="4851422" y="2877310"/>
            <a:ext cx="2776800" cy="371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52" name="Google Shape;152;p17"/>
          <p:cNvSpPr txBox="1">
            <a:spLocks noGrp="1"/>
          </p:cNvSpPr>
          <p:nvPr>
            <p:ph type="subTitle" idx="4"/>
          </p:nvPr>
        </p:nvSpPr>
        <p:spPr>
          <a:xfrm>
            <a:off x="4851422" y="3318123"/>
            <a:ext cx="2776800" cy="699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53" name="Google Shape;153;p17"/>
          <p:cNvSpPr txBox="1">
            <a:spLocks noGrp="1"/>
          </p:cNvSpPr>
          <p:nvPr>
            <p:ph type="title"/>
          </p:nvPr>
        </p:nvSpPr>
        <p:spPr>
          <a:xfrm>
            <a:off x="4227200" y="387600"/>
            <a:ext cx="41943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154" name="Google Shape;154;p17"/>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155" name="Google Shape;155;p17"/>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56" name="Google Shape;156;p17"/>
          <p:cNvSpPr txBox="1">
            <a:spLocks noGrp="1"/>
          </p:cNvSpPr>
          <p:nvPr>
            <p:ph type="subTitle" idx="5"/>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57" name="Google Shape;157;p17"/>
          <p:cNvSpPr/>
          <p:nvPr/>
        </p:nvSpPr>
        <p:spPr>
          <a:xfrm flipH="1">
            <a:off x="-112408" y="-293331"/>
            <a:ext cx="3690059" cy="3526116"/>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3">
  <p:cSld name="CUSTOM_23_1_1">
    <p:spTree>
      <p:nvGrpSpPr>
        <p:cNvPr id="1" name="Shape 158"/>
        <p:cNvGrpSpPr/>
        <p:nvPr/>
      </p:nvGrpSpPr>
      <p:grpSpPr>
        <a:xfrm>
          <a:off x="0" y="0"/>
          <a:ext cx="0" cy="0"/>
          <a:chOff x="0" y="0"/>
          <a:chExt cx="0" cy="0"/>
        </a:xfrm>
      </p:grpSpPr>
      <p:sp>
        <p:nvSpPr>
          <p:cNvPr id="159" name="Google Shape;159;p18"/>
          <p:cNvSpPr/>
          <p:nvPr/>
        </p:nvSpPr>
        <p:spPr>
          <a:xfrm>
            <a:off x="6501375" y="-129824"/>
            <a:ext cx="2738220" cy="2616392"/>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8"/>
          <p:cNvSpPr txBox="1">
            <a:spLocks noGrp="1"/>
          </p:cNvSpPr>
          <p:nvPr>
            <p:ph type="subTitle" idx="1"/>
          </p:nvPr>
        </p:nvSpPr>
        <p:spPr>
          <a:xfrm>
            <a:off x="722375" y="2372979"/>
            <a:ext cx="18483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61" name="Google Shape;161;p18"/>
          <p:cNvSpPr txBox="1">
            <a:spLocks noGrp="1"/>
          </p:cNvSpPr>
          <p:nvPr>
            <p:ph type="subTitle" idx="2"/>
          </p:nvPr>
        </p:nvSpPr>
        <p:spPr>
          <a:xfrm>
            <a:off x="722375" y="2894475"/>
            <a:ext cx="18483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62" name="Google Shape;162;p18"/>
          <p:cNvSpPr txBox="1">
            <a:spLocks noGrp="1"/>
          </p:cNvSpPr>
          <p:nvPr>
            <p:ph type="subTitle" idx="3"/>
          </p:nvPr>
        </p:nvSpPr>
        <p:spPr>
          <a:xfrm>
            <a:off x="3066115" y="2372979"/>
            <a:ext cx="18483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63" name="Google Shape;163;p18"/>
          <p:cNvSpPr txBox="1">
            <a:spLocks noGrp="1"/>
          </p:cNvSpPr>
          <p:nvPr>
            <p:ph type="subTitle" idx="4"/>
          </p:nvPr>
        </p:nvSpPr>
        <p:spPr>
          <a:xfrm>
            <a:off x="3066115" y="2894475"/>
            <a:ext cx="18483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64" name="Google Shape;164;p18"/>
          <p:cNvSpPr txBox="1">
            <a:spLocks noGrp="1"/>
          </p:cNvSpPr>
          <p:nvPr>
            <p:ph type="title"/>
          </p:nvPr>
        </p:nvSpPr>
        <p:spPr>
          <a:xfrm>
            <a:off x="720000" y="387600"/>
            <a:ext cx="41943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cxnSp>
        <p:nvCxnSpPr>
          <p:cNvPr id="165" name="Google Shape;165;p18"/>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66" name="Google Shape;166;p18"/>
          <p:cNvSpPr txBox="1">
            <a:spLocks noGrp="1"/>
          </p:cNvSpPr>
          <p:nvPr>
            <p:ph type="subTitle" idx="5"/>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67" name="Google Shape;167;p18"/>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hree columns">
  <p:cSld name="CUSTOM_2_2">
    <p:spTree>
      <p:nvGrpSpPr>
        <p:cNvPr id="1" name="Shape 168"/>
        <p:cNvGrpSpPr/>
        <p:nvPr/>
      </p:nvGrpSpPr>
      <p:grpSpPr>
        <a:xfrm>
          <a:off x="0" y="0"/>
          <a:ext cx="0" cy="0"/>
          <a:chOff x="0" y="0"/>
          <a:chExt cx="0" cy="0"/>
        </a:xfrm>
      </p:grpSpPr>
      <p:sp>
        <p:nvSpPr>
          <p:cNvPr id="169" name="Google Shape;169;p19"/>
          <p:cNvSpPr txBox="1">
            <a:spLocks noGrp="1"/>
          </p:cNvSpPr>
          <p:nvPr>
            <p:ph type="title"/>
          </p:nvPr>
        </p:nvSpPr>
        <p:spPr>
          <a:xfrm>
            <a:off x="720000" y="387600"/>
            <a:ext cx="41943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170" name="Google Shape;170;p19"/>
          <p:cNvSpPr txBox="1">
            <a:spLocks noGrp="1"/>
          </p:cNvSpPr>
          <p:nvPr>
            <p:ph type="subTitle" idx="1"/>
          </p:nvPr>
        </p:nvSpPr>
        <p:spPr>
          <a:xfrm>
            <a:off x="1739500" y="1286009"/>
            <a:ext cx="2832600" cy="371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71" name="Google Shape;171;p19"/>
          <p:cNvSpPr txBox="1">
            <a:spLocks noGrp="1"/>
          </p:cNvSpPr>
          <p:nvPr>
            <p:ph type="subTitle" idx="2"/>
          </p:nvPr>
        </p:nvSpPr>
        <p:spPr>
          <a:xfrm>
            <a:off x="1739500" y="1602037"/>
            <a:ext cx="2832600" cy="699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72" name="Google Shape;172;p19"/>
          <p:cNvSpPr txBox="1">
            <a:spLocks noGrp="1"/>
          </p:cNvSpPr>
          <p:nvPr>
            <p:ph type="subTitle" idx="3"/>
          </p:nvPr>
        </p:nvSpPr>
        <p:spPr>
          <a:xfrm>
            <a:off x="1739500" y="2251660"/>
            <a:ext cx="2832600" cy="371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73" name="Google Shape;173;p19"/>
          <p:cNvSpPr txBox="1">
            <a:spLocks noGrp="1"/>
          </p:cNvSpPr>
          <p:nvPr>
            <p:ph type="subTitle" idx="4"/>
          </p:nvPr>
        </p:nvSpPr>
        <p:spPr>
          <a:xfrm>
            <a:off x="1739500" y="2567687"/>
            <a:ext cx="2832600" cy="699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74" name="Google Shape;174;p19"/>
          <p:cNvSpPr txBox="1">
            <a:spLocks noGrp="1"/>
          </p:cNvSpPr>
          <p:nvPr>
            <p:ph type="subTitle" idx="5"/>
          </p:nvPr>
        </p:nvSpPr>
        <p:spPr>
          <a:xfrm>
            <a:off x="1739500" y="3217310"/>
            <a:ext cx="2832600" cy="371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75" name="Google Shape;175;p19"/>
          <p:cNvSpPr txBox="1">
            <a:spLocks noGrp="1"/>
          </p:cNvSpPr>
          <p:nvPr>
            <p:ph type="subTitle" idx="6"/>
          </p:nvPr>
        </p:nvSpPr>
        <p:spPr>
          <a:xfrm>
            <a:off x="1739500" y="3533338"/>
            <a:ext cx="2832600" cy="699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cxnSp>
        <p:nvCxnSpPr>
          <p:cNvPr id="176" name="Google Shape;176;p19"/>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77" name="Google Shape;177;p19"/>
          <p:cNvSpPr txBox="1">
            <a:spLocks noGrp="1"/>
          </p:cNvSpPr>
          <p:nvPr>
            <p:ph type="subTitle" idx="7"/>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78" name="Google Shape;178;p19"/>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179" name="Google Shape;179;p19"/>
          <p:cNvSpPr/>
          <p:nvPr/>
        </p:nvSpPr>
        <p:spPr>
          <a:xfrm rot="10800000" flipH="1">
            <a:off x="6003024" y="-110512"/>
            <a:ext cx="3199775" cy="3177187"/>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hree columns 1">
  <p:cSld name="CUSTOM_2_2_1_1">
    <p:spTree>
      <p:nvGrpSpPr>
        <p:cNvPr id="1" name="Shape 180"/>
        <p:cNvGrpSpPr/>
        <p:nvPr/>
      </p:nvGrpSpPr>
      <p:grpSpPr>
        <a:xfrm>
          <a:off x="0" y="0"/>
          <a:ext cx="0" cy="0"/>
          <a:chOff x="0" y="0"/>
          <a:chExt cx="0" cy="0"/>
        </a:xfrm>
      </p:grpSpPr>
      <p:grpSp>
        <p:nvGrpSpPr>
          <p:cNvPr id="181" name="Google Shape;181;p20"/>
          <p:cNvGrpSpPr/>
          <p:nvPr/>
        </p:nvGrpSpPr>
        <p:grpSpPr>
          <a:xfrm rot="10800000" flipH="1">
            <a:off x="7584956" y="-365987"/>
            <a:ext cx="2187769" cy="5875475"/>
            <a:chOff x="7584956" y="-235450"/>
            <a:chExt cx="2187769" cy="5875475"/>
          </a:xfrm>
        </p:grpSpPr>
        <p:sp>
          <p:nvSpPr>
            <p:cNvPr id="182" name="Google Shape;182;p20"/>
            <p:cNvSpPr/>
            <p:nvPr/>
          </p:nvSpPr>
          <p:spPr>
            <a:xfrm rot="10800000">
              <a:off x="7584956" y="2383749"/>
              <a:ext cx="1863719" cy="3121626"/>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0"/>
            <p:cNvSpPr/>
            <p:nvPr/>
          </p:nvSpPr>
          <p:spPr>
            <a:xfrm rot="10800000">
              <a:off x="8084596" y="2812809"/>
              <a:ext cx="1688129" cy="2827216"/>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0"/>
            <p:cNvSpPr/>
            <p:nvPr/>
          </p:nvSpPr>
          <p:spPr>
            <a:xfrm flipH="1">
              <a:off x="8084533" y="-235450"/>
              <a:ext cx="1364142" cy="2284862"/>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5" name="Google Shape;185;p20"/>
          <p:cNvSpPr txBox="1">
            <a:spLocks noGrp="1"/>
          </p:cNvSpPr>
          <p:nvPr>
            <p:ph type="subTitle" idx="1"/>
          </p:nvPr>
        </p:nvSpPr>
        <p:spPr>
          <a:xfrm>
            <a:off x="851492" y="2372975"/>
            <a:ext cx="21390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86" name="Google Shape;186;p20"/>
          <p:cNvSpPr txBox="1">
            <a:spLocks noGrp="1"/>
          </p:cNvSpPr>
          <p:nvPr>
            <p:ph type="subTitle" idx="2"/>
          </p:nvPr>
        </p:nvSpPr>
        <p:spPr>
          <a:xfrm>
            <a:off x="851492" y="2894474"/>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87" name="Google Shape;187;p20"/>
          <p:cNvSpPr txBox="1">
            <a:spLocks noGrp="1"/>
          </p:cNvSpPr>
          <p:nvPr>
            <p:ph type="subTitle" idx="3"/>
          </p:nvPr>
        </p:nvSpPr>
        <p:spPr>
          <a:xfrm>
            <a:off x="3502500" y="2372975"/>
            <a:ext cx="21390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88" name="Google Shape;188;p20"/>
          <p:cNvSpPr txBox="1">
            <a:spLocks noGrp="1"/>
          </p:cNvSpPr>
          <p:nvPr>
            <p:ph type="subTitle" idx="4"/>
          </p:nvPr>
        </p:nvSpPr>
        <p:spPr>
          <a:xfrm>
            <a:off x="3502500" y="2894474"/>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89" name="Google Shape;189;p20"/>
          <p:cNvSpPr txBox="1">
            <a:spLocks noGrp="1"/>
          </p:cNvSpPr>
          <p:nvPr>
            <p:ph type="subTitle" idx="5"/>
          </p:nvPr>
        </p:nvSpPr>
        <p:spPr>
          <a:xfrm>
            <a:off x="6153508" y="2372975"/>
            <a:ext cx="21390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90" name="Google Shape;190;p20"/>
          <p:cNvSpPr txBox="1">
            <a:spLocks noGrp="1"/>
          </p:cNvSpPr>
          <p:nvPr>
            <p:ph type="subTitle" idx="6"/>
          </p:nvPr>
        </p:nvSpPr>
        <p:spPr>
          <a:xfrm>
            <a:off x="6153508" y="2894474"/>
            <a:ext cx="21390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91" name="Google Shape;191;p20"/>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cxnSp>
        <p:nvCxnSpPr>
          <p:cNvPr id="192" name="Google Shape;192;p20"/>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193" name="Google Shape;193;p20"/>
          <p:cNvSpPr txBox="1">
            <a:spLocks noGrp="1"/>
          </p:cNvSpPr>
          <p:nvPr>
            <p:ph type="subTitle" idx="7"/>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194" name="Google Shape;194;p20"/>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714800" y="1663350"/>
            <a:ext cx="4226100" cy="1512000"/>
          </a:xfrm>
          <a:prstGeom prst="rect">
            <a:avLst/>
          </a:prstGeom>
        </p:spPr>
        <p:txBody>
          <a:bodyPr spcFirstLastPara="1" wrap="square" lIns="91425" tIns="91425" rIns="91425" bIns="91425" anchor="ctr" anchorCtr="0">
            <a:noAutofit/>
          </a:bodyPr>
          <a:lstStyle>
            <a:lvl1pPr lvl="0" rtl="0">
              <a:spcBef>
                <a:spcPts val="0"/>
              </a:spcBef>
              <a:spcAft>
                <a:spcPts val="0"/>
              </a:spcAft>
              <a:buSzPts val="7000"/>
              <a:buNone/>
              <a:defRPr sz="5000"/>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endParaRPr/>
          </a:p>
        </p:txBody>
      </p:sp>
      <p:sp>
        <p:nvSpPr>
          <p:cNvPr id="19" name="Google Shape;19;p3"/>
          <p:cNvSpPr txBox="1">
            <a:spLocks noGrp="1"/>
          </p:cNvSpPr>
          <p:nvPr>
            <p:ph type="title" idx="2" hasCustomPrompt="1"/>
          </p:nvPr>
        </p:nvSpPr>
        <p:spPr>
          <a:xfrm>
            <a:off x="714800" y="464178"/>
            <a:ext cx="2095800" cy="926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5000"/>
              <a:buNone/>
              <a:defRPr sz="8500">
                <a:solidFill>
                  <a:schemeClr val="accent1"/>
                </a:solidFill>
              </a:defRPr>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r>
              <a:t>xx%</a:t>
            </a:r>
          </a:p>
        </p:txBody>
      </p:sp>
      <p:sp>
        <p:nvSpPr>
          <p:cNvPr id="20" name="Google Shape;20;p3"/>
          <p:cNvSpPr txBox="1">
            <a:spLocks noGrp="1"/>
          </p:cNvSpPr>
          <p:nvPr>
            <p:ph type="subTitle" idx="1"/>
          </p:nvPr>
        </p:nvSpPr>
        <p:spPr>
          <a:xfrm>
            <a:off x="714800" y="3495800"/>
            <a:ext cx="3045300" cy="699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800"/>
            </a:lvl1pPr>
            <a:lvl2pPr lvl="1" rtl="0">
              <a:lnSpc>
                <a:spcPct val="100000"/>
              </a:lnSpc>
              <a:spcBef>
                <a:spcPts val="0"/>
              </a:spcBef>
              <a:spcAft>
                <a:spcPts val="0"/>
              </a:spcAft>
              <a:buNone/>
              <a:defRPr sz="1800"/>
            </a:lvl2pPr>
            <a:lvl3pPr lvl="2" rtl="0">
              <a:lnSpc>
                <a:spcPct val="100000"/>
              </a:lnSpc>
              <a:spcBef>
                <a:spcPts val="0"/>
              </a:spcBef>
              <a:spcAft>
                <a:spcPts val="0"/>
              </a:spcAft>
              <a:buNone/>
              <a:defRPr sz="1800"/>
            </a:lvl3pPr>
            <a:lvl4pPr lvl="3" rtl="0">
              <a:lnSpc>
                <a:spcPct val="100000"/>
              </a:lnSpc>
              <a:spcBef>
                <a:spcPts val="0"/>
              </a:spcBef>
              <a:spcAft>
                <a:spcPts val="0"/>
              </a:spcAft>
              <a:buNone/>
              <a:defRPr sz="1800"/>
            </a:lvl4pPr>
            <a:lvl5pPr lvl="4" rtl="0">
              <a:lnSpc>
                <a:spcPct val="100000"/>
              </a:lnSpc>
              <a:spcBef>
                <a:spcPts val="0"/>
              </a:spcBef>
              <a:spcAft>
                <a:spcPts val="0"/>
              </a:spcAft>
              <a:buNone/>
              <a:defRPr sz="1800"/>
            </a:lvl5pPr>
            <a:lvl6pPr lvl="5" rtl="0">
              <a:lnSpc>
                <a:spcPct val="100000"/>
              </a:lnSpc>
              <a:spcBef>
                <a:spcPts val="0"/>
              </a:spcBef>
              <a:spcAft>
                <a:spcPts val="0"/>
              </a:spcAft>
              <a:buNone/>
              <a:defRPr sz="1800"/>
            </a:lvl6pPr>
            <a:lvl7pPr lvl="6" rtl="0">
              <a:lnSpc>
                <a:spcPct val="100000"/>
              </a:lnSpc>
              <a:spcBef>
                <a:spcPts val="0"/>
              </a:spcBef>
              <a:spcAft>
                <a:spcPts val="0"/>
              </a:spcAft>
              <a:buNone/>
              <a:defRPr sz="1800"/>
            </a:lvl7pPr>
            <a:lvl8pPr lvl="7" rtl="0">
              <a:lnSpc>
                <a:spcPct val="100000"/>
              </a:lnSpc>
              <a:spcBef>
                <a:spcPts val="0"/>
              </a:spcBef>
              <a:spcAft>
                <a:spcPts val="0"/>
              </a:spcAft>
              <a:buNone/>
              <a:defRPr sz="1800"/>
            </a:lvl8pPr>
            <a:lvl9pPr lvl="8" rtl="0">
              <a:lnSpc>
                <a:spcPct val="100000"/>
              </a:lnSpc>
              <a:spcBef>
                <a:spcPts val="0"/>
              </a:spcBef>
              <a:spcAft>
                <a:spcPts val="0"/>
              </a:spcAft>
              <a:buNone/>
              <a:defRPr sz="1800"/>
            </a:lvl9pPr>
          </a:lstStyle>
          <a:p>
            <a:endParaRPr/>
          </a:p>
        </p:txBody>
      </p:sp>
      <p:sp>
        <p:nvSpPr>
          <p:cNvPr id="21" name="Google Shape;21;p3"/>
          <p:cNvSpPr/>
          <p:nvPr/>
        </p:nvSpPr>
        <p:spPr>
          <a:xfrm rot="-5400000" flipH="1">
            <a:off x="5904273" y="1007019"/>
            <a:ext cx="5739186" cy="3129463"/>
          </a:xfrm>
          <a:custGeom>
            <a:avLst/>
            <a:gdLst/>
            <a:ahLst/>
            <a:cxnLst/>
            <a:rect l="l" t="t" r="r" b="b"/>
            <a:pathLst>
              <a:path w="168132" h="91679" extrusionOk="0">
                <a:moveTo>
                  <a:pt x="58393" y="0"/>
                </a:moveTo>
                <a:cubicBezTo>
                  <a:pt x="53628" y="0"/>
                  <a:pt x="48767" y="708"/>
                  <a:pt x="43948" y="2148"/>
                </a:cubicBezTo>
                <a:cubicBezTo>
                  <a:pt x="25965" y="7503"/>
                  <a:pt x="9531" y="18700"/>
                  <a:pt x="1" y="34366"/>
                </a:cubicBezTo>
                <a:lnTo>
                  <a:pt x="1" y="91679"/>
                </a:lnTo>
                <a:lnTo>
                  <a:pt x="168132" y="91679"/>
                </a:lnTo>
                <a:lnTo>
                  <a:pt x="168132" y="54636"/>
                </a:lnTo>
                <a:cubicBezTo>
                  <a:pt x="165078" y="47083"/>
                  <a:pt x="162039" y="38674"/>
                  <a:pt x="155695" y="32980"/>
                </a:cubicBezTo>
                <a:cubicBezTo>
                  <a:pt x="151642" y="29345"/>
                  <a:pt x="147121" y="28121"/>
                  <a:pt x="142401" y="28121"/>
                </a:cubicBezTo>
                <a:cubicBezTo>
                  <a:pt x="137483" y="28121"/>
                  <a:pt x="132348" y="29450"/>
                  <a:pt x="127297" y="30767"/>
                </a:cubicBezTo>
                <a:cubicBezTo>
                  <a:pt x="123205" y="31835"/>
                  <a:pt x="119661" y="32820"/>
                  <a:pt x="116174" y="32820"/>
                </a:cubicBezTo>
                <a:cubicBezTo>
                  <a:pt x="113062" y="32820"/>
                  <a:pt x="109997" y="32035"/>
                  <a:pt x="106630" y="29823"/>
                </a:cubicBezTo>
                <a:cubicBezTo>
                  <a:pt x="101201" y="26267"/>
                  <a:pt x="97247" y="20986"/>
                  <a:pt x="93190" y="16133"/>
                </a:cubicBezTo>
                <a:cubicBezTo>
                  <a:pt x="84341" y="5555"/>
                  <a:pt x="71742" y="0"/>
                  <a:pt x="58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22;p3"/>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3" name="Google Shape;23;p3"/>
          <p:cNvSpPr txBox="1">
            <a:spLocks noGrp="1"/>
          </p:cNvSpPr>
          <p:nvPr>
            <p:ph type="subTitle" idx="3"/>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24" name="Google Shape;24;p3"/>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four columns">
  <p:cSld name="CUSTOM_3_1_4">
    <p:spTree>
      <p:nvGrpSpPr>
        <p:cNvPr id="1" name="Shape 195"/>
        <p:cNvGrpSpPr/>
        <p:nvPr/>
      </p:nvGrpSpPr>
      <p:grpSpPr>
        <a:xfrm>
          <a:off x="0" y="0"/>
          <a:ext cx="0" cy="0"/>
          <a:chOff x="0" y="0"/>
          <a:chExt cx="0" cy="0"/>
        </a:xfrm>
      </p:grpSpPr>
      <p:sp>
        <p:nvSpPr>
          <p:cNvPr id="196" name="Google Shape;196;p21"/>
          <p:cNvSpPr txBox="1">
            <a:spLocks noGrp="1"/>
          </p:cNvSpPr>
          <p:nvPr>
            <p:ph type="title"/>
          </p:nvPr>
        </p:nvSpPr>
        <p:spPr>
          <a:xfrm>
            <a:off x="720000" y="387600"/>
            <a:ext cx="77016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197" name="Google Shape;197;p21"/>
          <p:cNvSpPr txBox="1">
            <a:spLocks noGrp="1"/>
          </p:cNvSpPr>
          <p:nvPr>
            <p:ph type="subTitle" idx="1"/>
          </p:nvPr>
        </p:nvSpPr>
        <p:spPr>
          <a:xfrm>
            <a:off x="1848321" y="1521475"/>
            <a:ext cx="2579400" cy="3714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198" name="Google Shape;198;p21"/>
          <p:cNvSpPr txBox="1">
            <a:spLocks noGrp="1"/>
          </p:cNvSpPr>
          <p:nvPr>
            <p:ph type="subTitle" idx="2"/>
          </p:nvPr>
        </p:nvSpPr>
        <p:spPr>
          <a:xfrm>
            <a:off x="1848321" y="1962286"/>
            <a:ext cx="2579400" cy="6993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199" name="Google Shape;199;p21"/>
          <p:cNvSpPr txBox="1">
            <a:spLocks noGrp="1"/>
          </p:cNvSpPr>
          <p:nvPr>
            <p:ph type="subTitle" idx="3"/>
          </p:nvPr>
        </p:nvSpPr>
        <p:spPr>
          <a:xfrm>
            <a:off x="1848321" y="2877310"/>
            <a:ext cx="2579400" cy="3714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00" name="Google Shape;200;p21"/>
          <p:cNvSpPr txBox="1">
            <a:spLocks noGrp="1"/>
          </p:cNvSpPr>
          <p:nvPr>
            <p:ph type="subTitle" idx="4"/>
          </p:nvPr>
        </p:nvSpPr>
        <p:spPr>
          <a:xfrm>
            <a:off x="1848321" y="3318123"/>
            <a:ext cx="2579400" cy="6993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01" name="Google Shape;201;p21"/>
          <p:cNvSpPr txBox="1">
            <a:spLocks noGrp="1"/>
          </p:cNvSpPr>
          <p:nvPr>
            <p:ph type="title" idx="5" hasCustomPrompt="1"/>
          </p:nvPr>
        </p:nvSpPr>
        <p:spPr>
          <a:xfrm>
            <a:off x="827819" y="1791000"/>
            <a:ext cx="893700" cy="5274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202" name="Google Shape;202;p21"/>
          <p:cNvSpPr txBox="1">
            <a:spLocks noGrp="1"/>
          </p:cNvSpPr>
          <p:nvPr>
            <p:ph type="title" idx="6" hasCustomPrompt="1"/>
          </p:nvPr>
        </p:nvSpPr>
        <p:spPr>
          <a:xfrm>
            <a:off x="827819" y="3146827"/>
            <a:ext cx="893700" cy="5274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203" name="Google Shape;203;p21"/>
          <p:cNvSpPr txBox="1">
            <a:spLocks noGrp="1"/>
          </p:cNvSpPr>
          <p:nvPr>
            <p:ph type="subTitle" idx="7"/>
          </p:nvPr>
        </p:nvSpPr>
        <p:spPr>
          <a:xfrm>
            <a:off x="5741400" y="1521475"/>
            <a:ext cx="2579400" cy="3714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04" name="Google Shape;204;p21"/>
          <p:cNvSpPr txBox="1">
            <a:spLocks noGrp="1"/>
          </p:cNvSpPr>
          <p:nvPr>
            <p:ph type="subTitle" idx="8"/>
          </p:nvPr>
        </p:nvSpPr>
        <p:spPr>
          <a:xfrm>
            <a:off x="5741400" y="1962286"/>
            <a:ext cx="2579400" cy="6993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05" name="Google Shape;205;p21"/>
          <p:cNvSpPr txBox="1">
            <a:spLocks noGrp="1"/>
          </p:cNvSpPr>
          <p:nvPr>
            <p:ph type="subTitle" idx="9"/>
          </p:nvPr>
        </p:nvSpPr>
        <p:spPr>
          <a:xfrm>
            <a:off x="5741400" y="2877310"/>
            <a:ext cx="2579400" cy="3714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06" name="Google Shape;206;p21"/>
          <p:cNvSpPr txBox="1">
            <a:spLocks noGrp="1"/>
          </p:cNvSpPr>
          <p:nvPr>
            <p:ph type="subTitle" idx="13"/>
          </p:nvPr>
        </p:nvSpPr>
        <p:spPr>
          <a:xfrm>
            <a:off x="5741400" y="3318123"/>
            <a:ext cx="2579400" cy="699300"/>
          </a:xfrm>
          <a:prstGeom prst="rect">
            <a:avLst/>
          </a:prstGeom>
          <a:noFill/>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07" name="Google Shape;207;p21"/>
          <p:cNvSpPr txBox="1">
            <a:spLocks noGrp="1"/>
          </p:cNvSpPr>
          <p:nvPr>
            <p:ph type="title" idx="14" hasCustomPrompt="1"/>
          </p:nvPr>
        </p:nvSpPr>
        <p:spPr>
          <a:xfrm>
            <a:off x="4720898" y="1791000"/>
            <a:ext cx="893700" cy="5274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208" name="Google Shape;208;p21"/>
          <p:cNvSpPr txBox="1">
            <a:spLocks noGrp="1"/>
          </p:cNvSpPr>
          <p:nvPr>
            <p:ph type="title" idx="15" hasCustomPrompt="1"/>
          </p:nvPr>
        </p:nvSpPr>
        <p:spPr>
          <a:xfrm>
            <a:off x="4720898" y="3146827"/>
            <a:ext cx="893700" cy="5274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cxnSp>
        <p:nvCxnSpPr>
          <p:cNvPr id="209" name="Google Shape;209;p21"/>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10" name="Google Shape;210;p21"/>
          <p:cNvSpPr txBox="1">
            <a:spLocks noGrp="1"/>
          </p:cNvSpPr>
          <p:nvPr>
            <p:ph type="subTitle" idx="16"/>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211" name="Google Shape;211;p21"/>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212" name="Google Shape;212;p21"/>
          <p:cNvGrpSpPr/>
          <p:nvPr/>
        </p:nvGrpSpPr>
        <p:grpSpPr>
          <a:xfrm>
            <a:off x="7593750" y="-224752"/>
            <a:ext cx="2945977" cy="5363376"/>
            <a:chOff x="7517550" y="-224752"/>
            <a:chExt cx="2945977" cy="5363376"/>
          </a:xfrm>
        </p:grpSpPr>
        <p:sp>
          <p:nvSpPr>
            <p:cNvPr id="213" name="Google Shape;213;p21"/>
            <p:cNvSpPr/>
            <p:nvPr/>
          </p:nvSpPr>
          <p:spPr>
            <a:xfrm rot="-5400000" flipH="1">
              <a:off x="6042150" y="14030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1"/>
            <p:cNvSpPr/>
            <p:nvPr/>
          </p:nvSpPr>
          <p:spPr>
            <a:xfrm rot="-5400000" flipH="1">
              <a:off x="6727950" y="12506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1">
  <p:cSld name="CUSTOM_3_1_4_2_1_1_1">
    <p:spTree>
      <p:nvGrpSpPr>
        <p:cNvPr id="1" name="Shape 215"/>
        <p:cNvGrpSpPr/>
        <p:nvPr/>
      </p:nvGrpSpPr>
      <p:grpSpPr>
        <a:xfrm>
          <a:off x="0" y="0"/>
          <a:ext cx="0" cy="0"/>
          <a:chOff x="0" y="0"/>
          <a:chExt cx="0" cy="0"/>
        </a:xfrm>
      </p:grpSpPr>
      <p:grpSp>
        <p:nvGrpSpPr>
          <p:cNvPr id="216" name="Google Shape;216;p22"/>
          <p:cNvGrpSpPr/>
          <p:nvPr/>
        </p:nvGrpSpPr>
        <p:grpSpPr>
          <a:xfrm>
            <a:off x="6801784" y="-1089691"/>
            <a:ext cx="3249625" cy="3226685"/>
            <a:chOff x="6801784" y="-1089691"/>
            <a:chExt cx="3249625" cy="3226685"/>
          </a:xfrm>
        </p:grpSpPr>
        <p:sp>
          <p:nvSpPr>
            <p:cNvPr id="217" name="Google Shape;217;p22"/>
            <p:cNvSpPr/>
            <p:nvPr/>
          </p:nvSpPr>
          <p:spPr>
            <a:xfrm rot="10800000" flipH="1">
              <a:off x="6801784" y="-1089691"/>
              <a:ext cx="3249625" cy="3226685"/>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2"/>
            <p:cNvSpPr/>
            <p:nvPr/>
          </p:nvSpPr>
          <p:spPr>
            <a:xfrm rot="10800000" flipH="1">
              <a:off x="7591520" y="-604700"/>
              <a:ext cx="1763284" cy="1750837"/>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 name="Google Shape;219;p22"/>
          <p:cNvSpPr/>
          <p:nvPr/>
        </p:nvSpPr>
        <p:spPr>
          <a:xfrm flipH="1">
            <a:off x="-210805" y="3997363"/>
            <a:ext cx="1763284" cy="1750837"/>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2"/>
          <p:cNvSpPr txBox="1">
            <a:spLocks noGrp="1"/>
          </p:cNvSpPr>
          <p:nvPr>
            <p:ph type="subTitle" idx="1"/>
          </p:nvPr>
        </p:nvSpPr>
        <p:spPr>
          <a:xfrm>
            <a:off x="823852" y="2372975"/>
            <a:ext cx="1707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21" name="Google Shape;221;p22"/>
          <p:cNvSpPr txBox="1">
            <a:spLocks noGrp="1"/>
          </p:cNvSpPr>
          <p:nvPr>
            <p:ph type="subTitle" idx="2"/>
          </p:nvPr>
        </p:nvSpPr>
        <p:spPr>
          <a:xfrm>
            <a:off x="823852" y="2894475"/>
            <a:ext cx="17079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22" name="Google Shape;222;p22"/>
          <p:cNvSpPr txBox="1">
            <a:spLocks noGrp="1"/>
          </p:cNvSpPr>
          <p:nvPr>
            <p:ph type="subTitle" idx="3"/>
          </p:nvPr>
        </p:nvSpPr>
        <p:spPr>
          <a:xfrm>
            <a:off x="2753316" y="2372975"/>
            <a:ext cx="1707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23" name="Google Shape;223;p22"/>
          <p:cNvSpPr txBox="1">
            <a:spLocks noGrp="1"/>
          </p:cNvSpPr>
          <p:nvPr>
            <p:ph type="subTitle" idx="4"/>
          </p:nvPr>
        </p:nvSpPr>
        <p:spPr>
          <a:xfrm>
            <a:off x="2753317" y="2894475"/>
            <a:ext cx="17079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24" name="Google Shape;224;p22"/>
          <p:cNvSpPr txBox="1">
            <a:spLocks noGrp="1"/>
          </p:cNvSpPr>
          <p:nvPr>
            <p:ph type="subTitle" idx="5"/>
          </p:nvPr>
        </p:nvSpPr>
        <p:spPr>
          <a:xfrm>
            <a:off x="4682781" y="2372975"/>
            <a:ext cx="1707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25" name="Google Shape;225;p22"/>
          <p:cNvSpPr txBox="1">
            <a:spLocks noGrp="1"/>
          </p:cNvSpPr>
          <p:nvPr>
            <p:ph type="subTitle" idx="6"/>
          </p:nvPr>
        </p:nvSpPr>
        <p:spPr>
          <a:xfrm>
            <a:off x="4682783" y="2894475"/>
            <a:ext cx="17079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26" name="Google Shape;226;p22"/>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227" name="Google Shape;227;p22"/>
          <p:cNvSpPr txBox="1">
            <a:spLocks noGrp="1"/>
          </p:cNvSpPr>
          <p:nvPr>
            <p:ph type="subTitle" idx="7"/>
          </p:nvPr>
        </p:nvSpPr>
        <p:spPr>
          <a:xfrm>
            <a:off x="6612245" y="2372975"/>
            <a:ext cx="1707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28" name="Google Shape;228;p22"/>
          <p:cNvSpPr txBox="1">
            <a:spLocks noGrp="1"/>
          </p:cNvSpPr>
          <p:nvPr>
            <p:ph type="subTitle" idx="8"/>
          </p:nvPr>
        </p:nvSpPr>
        <p:spPr>
          <a:xfrm>
            <a:off x="6612248" y="2894475"/>
            <a:ext cx="17079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cxnSp>
        <p:nvCxnSpPr>
          <p:cNvPr id="229" name="Google Shape;229;p22"/>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30" name="Google Shape;230;p22"/>
          <p:cNvSpPr txBox="1">
            <a:spLocks noGrp="1"/>
          </p:cNvSpPr>
          <p:nvPr>
            <p:ph type="subTitle" idx="9"/>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231" name="Google Shape;231;p22"/>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six columns">
  <p:cSld name="CUSTOM_4">
    <p:spTree>
      <p:nvGrpSpPr>
        <p:cNvPr id="1" name="Shape 232"/>
        <p:cNvGrpSpPr/>
        <p:nvPr/>
      </p:nvGrpSpPr>
      <p:grpSpPr>
        <a:xfrm>
          <a:off x="0" y="0"/>
          <a:ext cx="0" cy="0"/>
          <a:chOff x="0" y="0"/>
          <a:chExt cx="0" cy="0"/>
        </a:xfrm>
      </p:grpSpPr>
      <p:sp>
        <p:nvSpPr>
          <p:cNvPr id="233" name="Google Shape;233;p23"/>
          <p:cNvSpPr txBox="1">
            <a:spLocks noGrp="1"/>
          </p:cNvSpPr>
          <p:nvPr>
            <p:ph type="subTitle" idx="1"/>
          </p:nvPr>
        </p:nvSpPr>
        <p:spPr>
          <a:xfrm>
            <a:off x="885175" y="2901083"/>
            <a:ext cx="2070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34" name="Google Shape;234;p23"/>
          <p:cNvSpPr txBox="1">
            <a:spLocks noGrp="1"/>
          </p:cNvSpPr>
          <p:nvPr>
            <p:ph type="subTitle" idx="2"/>
          </p:nvPr>
        </p:nvSpPr>
        <p:spPr>
          <a:xfrm>
            <a:off x="885175" y="344400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35" name="Google Shape;235;p23"/>
          <p:cNvSpPr txBox="1">
            <a:spLocks noGrp="1"/>
          </p:cNvSpPr>
          <p:nvPr>
            <p:ph type="subTitle" idx="3"/>
          </p:nvPr>
        </p:nvSpPr>
        <p:spPr>
          <a:xfrm>
            <a:off x="3536543" y="2901083"/>
            <a:ext cx="2070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36" name="Google Shape;236;p23"/>
          <p:cNvSpPr txBox="1">
            <a:spLocks noGrp="1"/>
          </p:cNvSpPr>
          <p:nvPr>
            <p:ph type="subTitle" idx="4"/>
          </p:nvPr>
        </p:nvSpPr>
        <p:spPr>
          <a:xfrm>
            <a:off x="3536557" y="344400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37" name="Google Shape;237;p23"/>
          <p:cNvSpPr txBox="1">
            <a:spLocks noGrp="1"/>
          </p:cNvSpPr>
          <p:nvPr>
            <p:ph type="subTitle" idx="5"/>
          </p:nvPr>
        </p:nvSpPr>
        <p:spPr>
          <a:xfrm>
            <a:off x="6187925" y="2901083"/>
            <a:ext cx="2070900" cy="3714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38" name="Google Shape;238;p23"/>
          <p:cNvSpPr txBox="1">
            <a:spLocks noGrp="1"/>
          </p:cNvSpPr>
          <p:nvPr>
            <p:ph type="subTitle" idx="6"/>
          </p:nvPr>
        </p:nvSpPr>
        <p:spPr>
          <a:xfrm>
            <a:off x="6187925" y="344400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39" name="Google Shape;239;p23"/>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Font typeface="Fredoka One"/>
              <a:buNone/>
              <a:defRPr sz="3200"/>
            </a:lvl1pPr>
            <a:lvl2pPr lvl="1" algn="ctr" rtl="0">
              <a:spcBef>
                <a:spcPts val="0"/>
              </a:spcBef>
              <a:spcAft>
                <a:spcPts val="0"/>
              </a:spcAft>
              <a:buSzPts val="3600"/>
              <a:buFont typeface="Fredoka One"/>
              <a:buNone/>
              <a:defRPr sz="3600">
                <a:latin typeface="Fredoka One"/>
                <a:ea typeface="Fredoka One"/>
                <a:cs typeface="Fredoka One"/>
                <a:sym typeface="Fredoka One"/>
              </a:defRPr>
            </a:lvl2pPr>
            <a:lvl3pPr lvl="2" algn="ctr" rtl="0">
              <a:spcBef>
                <a:spcPts val="0"/>
              </a:spcBef>
              <a:spcAft>
                <a:spcPts val="0"/>
              </a:spcAft>
              <a:buSzPts val="3600"/>
              <a:buFont typeface="Fredoka One"/>
              <a:buNone/>
              <a:defRPr sz="3600">
                <a:latin typeface="Fredoka One"/>
                <a:ea typeface="Fredoka One"/>
                <a:cs typeface="Fredoka One"/>
                <a:sym typeface="Fredoka One"/>
              </a:defRPr>
            </a:lvl3pPr>
            <a:lvl4pPr lvl="3" algn="ctr" rtl="0">
              <a:spcBef>
                <a:spcPts val="0"/>
              </a:spcBef>
              <a:spcAft>
                <a:spcPts val="0"/>
              </a:spcAft>
              <a:buSzPts val="3600"/>
              <a:buFont typeface="Fredoka One"/>
              <a:buNone/>
              <a:defRPr sz="3600">
                <a:latin typeface="Fredoka One"/>
                <a:ea typeface="Fredoka One"/>
                <a:cs typeface="Fredoka One"/>
                <a:sym typeface="Fredoka One"/>
              </a:defRPr>
            </a:lvl4pPr>
            <a:lvl5pPr lvl="4" algn="ctr" rtl="0">
              <a:spcBef>
                <a:spcPts val="0"/>
              </a:spcBef>
              <a:spcAft>
                <a:spcPts val="0"/>
              </a:spcAft>
              <a:buSzPts val="3600"/>
              <a:buFont typeface="Fredoka One"/>
              <a:buNone/>
              <a:defRPr sz="3600">
                <a:latin typeface="Fredoka One"/>
                <a:ea typeface="Fredoka One"/>
                <a:cs typeface="Fredoka One"/>
                <a:sym typeface="Fredoka One"/>
              </a:defRPr>
            </a:lvl5pPr>
            <a:lvl6pPr lvl="5" algn="ctr" rtl="0">
              <a:spcBef>
                <a:spcPts val="0"/>
              </a:spcBef>
              <a:spcAft>
                <a:spcPts val="0"/>
              </a:spcAft>
              <a:buSzPts val="3600"/>
              <a:buFont typeface="Fredoka One"/>
              <a:buNone/>
              <a:defRPr sz="3600">
                <a:latin typeface="Fredoka One"/>
                <a:ea typeface="Fredoka One"/>
                <a:cs typeface="Fredoka One"/>
                <a:sym typeface="Fredoka One"/>
              </a:defRPr>
            </a:lvl6pPr>
            <a:lvl7pPr lvl="6" algn="ctr" rtl="0">
              <a:spcBef>
                <a:spcPts val="0"/>
              </a:spcBef>
              <a:spcAft>
                <a:spcPts val="0"/>
              </a:spcAft>
              <a:buSzPts val="3600"/>
              <a:buFont typeface="Fredoka One"/>
              <a:buNone/>
              <a:defRPr sz="3600">
                <a:latin typeface="Fredoka One"/>
                <a:ea typeface="Fredoka One"/>
                <a:cs typeface="Fredoka One"/>
                <a:sym typeface="Fredoka One"/>
              </a:defRPr>
            </a:lvl7pPr>
            <a:lvl8pPr lvl="7" algn="ctr" rtl="0">
              <a:spcBef>
                <a:spcPts val="0"/>
              </a:spcBef>
              <a:spcAft>
                <a:spcPts val="0"/>
              </a:spcAft>
              <a:buSzPts val="3600"/>
              <a:buFont typeface="Fredoka One"/>
              <a:buNone/>
              <a:defRPr sz="3600">
                <a:latin typeface="Fredoka One"/>
                <a:ea typeface="Fredoka One"/>
                <a:cs typeface="Fredoka One"/>
                <a:sym typeface="Fredoka One"/>
              </a:defRPr>
            </a:lvl8pPr>
            <a:lvl9pPr lvl="8" algn="ctr" rtl="0">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sp>
        <p:nvSpPr>
          <p:cNvPr id="240" name="Google Shape;240;p23"/>
          <p:cNvSpPr txBox="1">
            <a:spLocks noGrp="1"/>
          </p:cNvSpPr>
          <p:nvPr>
            <p:ph type="subTitle" idx="7"/>
          </p:nvPr>
        </p:nvSpPr>
        <p:spPr>
          <a:xfrm>
            <a:off x="885175" y="1441664"/>
            <a:ext cx="2070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41" name="Google Shape;241;p23"/>
          <p:cNvSpPr txBox="1">
            <a:spLocks noGrp="1"/>
          </p:cNvSpPr>
          <p:nvPr>
            <p:ph type="subTitle" idx="8"/>
          </p:nvPr>
        </p:nvSpPr>
        <p:spPr>
          <a:xfrm>
            <a:off x="885175" y="198458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42" name="Google Shape;242;p23"/>
          <p:cNvSpPr txBox="1">
            <a:spLocks noGrp="1"/>
          </p:cNvSpPr>
          <p:nvPr>
            <p:ph type="subTitle" idx="9"/>
          </p:nvPr>
        </p:nvSpPr>
        <p:spPr>
          <a:xfrm>
            <a:off x="3536543" y="1441664"/>
            <a:ext cx="2070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43" name="Google Shape;243;p23"/>
          <p:cNvSpPr txBox="1">
            <a:spLocks noGrp="1"/>
          </p:cNvSpPr>
          <p:nvPr>
            <p:ph type="subTitle" idx="13"/>
          </p:nvPr>
        </p:nvSpPr>
        <p:spPr>
          <a:xfrm>
            <a:off x="3536557" y="198458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244" name="Google Shape;244;p23"/>
          <p:cNvSpPr txBox="1">
            <a:spLocks noGrp="1"/>
          </p:cNvSpPr>
          <p:nvPr>
            <p:ph type="subTitle" idx="14"/>
          </p:nvPr>
        </p:nvSpPr>
        <p:spPr>
          <a:xfrm>
            <a:off x="6187925" y="1441664"/>
            <a:ext cx="20709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245" name="Google Shape;245;p23"/>
          <p:cNvSpPr txBox="1">
            <a:spLocks noGrp="1"/>
          </p:cNvSpPr>
          <p:nvPr>
            <p:ph type="subTitle" idx="15"/>
          </p:nvPr>
        </p:nvSpPr>
        <p:spPr>
          <a:xfrm>
            <a:off x="6187925" y="1984588"/>
            <a:ext cx="2070900" cy="61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cxnSp>
        <p:nvCxnSpPr>
          <p:cNvPr id="246" name="Google Shape;246;p23"/>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47" name="Google Shape;247;p23"/>
          <p:cNvSpPr txBox="1">
            <a:spLocks noGrp="1"/>
          </p:cNvSpPr>
          <p:nvPr>
            <p:ph type="subTitle" idx="16"/>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248" name="Google Shape;248;p23"/>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249" name="Google Shape;249;p23"/>
          <p:cNvGrpSpPr/>
          <p:nvPr/>
        </p:nvGrpSpPr>
        <p:grpSpPr>
          <a:xfrm>
            <a:off x="7553229" y="-133200"/>
            <a:ext cx="1989871" cy="2993360"/>
            <a:chOff x="7553229" y="-133200"/>
            <a:chExt cx="1989871" cy="2993360"/>
          </a:xfrm>
        </p:grpSpPr>
        <p:sp>
          <p:nvSpPr>
            <p:cNvPr id="250" name="Google Shape;250;p23"/>
            <p:cNvSpPr/>
            <p:nvPr/>
          </p:nvSpPr>
          <p:spPr>
            <a:xfrm flipH="1">
              <a:off x="7553229" y="-57000"/>
              <a:ext cx="1741646" cy="2917160"/>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3"/>
            <p:cNvSpPr/>
            <p:nvPr/>
          </p:nvSpPr>
          <p:spPr>
            <a:xfrm flipH="1">
              <a:off x="8012890" y="-133200"/>
              <a:ext cx="1530210" cy="2562740"/>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Numbers and text">
  <p:cSld name="CUSTOM_5_3">
    <p:spTree>
      <p:nvGrpSpPr>
        <p:cNvPr id="1" name="Shape 252"/>
        <p:cNvGrpSpPr/>
        <p:nvPr/>
      </p:nvGrpSpPr>
      <p:grpSpPr>
        <a:xfrm>
          <a:off x="0" y="0"/>
          <a:ext cx="0" cy="0"/>
          <a:chOff x="0" y="0"/>
          <a:chExt cx="0" cy="0"/>
        </a:xfrm>
      </p:grpSpPr>
      <p:grpSp>
        <p:nvGrpSpPr>
          <p:cNvPr id="253" name="Google Shape;253;p24"/>
          <p:cNvGrpSpPr/>
          <p:nvPr/>
        </p:nvGrpSpPr>
        <p:grpSpPr>
          <a:xfrm>
            <a:off x="6446743" y="-370714"/>
            <a:ext cx="3239464" cy="3119022"/>
            <a:chOff x="6392120" y="-370714"/>
            <a:chExt cx="3239464" cy="3119022"/>
          </a:xfrm>
        </p:grpSpPr>
        <p:sp>
          <p:nvSpPr>
            <p:cNvPr id="254" name="Google Shape;254;p24"/>
            <p:cNvSpPr/>
            <p:nvPr/>
          </p:nvSpPr>
          <p:spPr>
            <a:xfrm>
              <a:off x="6392120" y="-201509"/>
              <a:ext cx="3087171" cy="2949817"/>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4"/>
            <p:cNvSpPr/>
            <p:nvPr/>
          </p:nvSpPr>
          <p:spPr>
            <a:xfrm>
              <a:off x="7014824" y="-370714"/>
              <a:ext cx="2616761" cy="2500337"/>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6" name="Google Shape;256;p24"/>
          <p:cNvGrpSpPr/>
          <p:nvPr/>
        </p:nvGrpSpPr>
        <p:grpSpPr>
          <a:xfrm flipH="1">
            <a:off x="-542207" y="-370714"/>
            <a:ext cx="3239464" cy="3119022"/>
            <a:chOff x="6392120" y="-370714"/>
            <a:chExt cx="3239464" cy="3119022"/>
          </a:xfrm>
        </p:grpSpPr>
        <p:sp>
          <p:nvSpPr>
            <p:cNvPr id="257" name="Google Shape;257;p24"/>
            <p:cNvSpPr/>
            <p:nvPr/>
          </p:nvSpPr>
          <p:spPr>
            <a:xfrm>
              <a:off x="6392120" y="-201509"/>
              <a:ext cx="3087171" cy="2949817"/>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4"/>
            <p:cNvSpPr/>
            <p:nvPr/>
          </p:nvSpPr>
          <p:spPr>
            <a:xfrm>
              <a:off x="7014824" y="-370714"/>
              <a:ext cx="2616761" cy="2500337"/>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9" name="Google Shape;259;p24"/>
          <p:cNvSpPr txBox="1">
            <a:spLocks noGrp="1"/>
          </p:cNvSpPr>
          <p:nvPr>
            <p:ph type="title" hasCustomPrompt="1"/>
          </p:nvPr>
        </p:nvSpPr>
        <p:spPr>
          <a:xfrm>
            <a:off x="1049424" y="2643783"/>
            <a:ext cx="2928300" cy="745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5000"/>
              <a:buNone/>
              <a:defRPr sz="5000"/>
            </a:lvl1pPr>
            <a:lvl2pPr lvl="1" rtl="0">
              <a:spcBef>
                <a:spcPts val="0"/>
              </a:spcBef>
              <a:spcAft>
                <a:spcPts val="0"/>
              </a:spcAft>
              <a:buSzPts val="5000"/>
              <a:buNone/>
              <a:defRPr sz="5000"/>
            </a:lvl2pPr>
            <a:lvl3pPr lvl="2" rtl="0">
              <a:spcBef>
                <a:spcPts val="0"/>
              </a:spcBef>
              <a:spcAft>
                <a:spcPts val="0"/>
              </a:spcAft>
              <a:buSzPts val="5000"/>
              <a:buNone/>
              <a:defRPr sz="5000"/>
            </a:lvl3pPr>
            <a:lvl4pPr lvl="3" rtl="0">
              <a:spcBef>
                <a:spcPts val="0"/>
              </a:spcBef>
              <a:spcAft>
                <a:spcPts val="0"/>
              </a:spcAft>
              <a:buSzPts val="5000"/>
              <a:buNone/>
              <a:defRPr sz="5000"/>
            </a:lvl4pPr>
            <a:lvl5pPr lvl="4" rtl="0">
              <a:spcBef>
                <a:spcPts val="0"/>
              </a:spcBef>
              <a:spcAft>
                <a:spcPts val="0"/>
              </a:spcAft>
              <a:buSzPts val="5000"/>
              <a:buNone/>
              <a:defRPr sz="5000"/>
            </a:lvl5pPr>
            <a:lvl6pPr lvl="5" rtl="0">
              <a:spcBef>
                <a:spcPts val="0"/>
              </a:spcBef>
              <a:spcAft>
                <a:spcPts val="0"/>
              </a:spcAft>
              <a:buSzPts val="5000"/>
              <a:buNone/>
              <a:defRPr sz="5000"/>
            </a:lvl6pPr>
            <a:lvl7pPr lvl="6" rtl="0">
              <a:spcBef>
                <a:spcPts val="0"/>
              </a:spcBef>
              <a:spcAft>
                <a:spcPts val="0"/>
              </a:spcAft>
              <a:buSzPts val="5000"/>
              <a:buNone/>
              <a:defRPr sz="5000"/>
            </a:lvl7pPr>
            <a:lvl8pPr lvl="7" rtl="0">
              <a:spcBef>
                <a:spcPts val="0"/>
              </a:spcBef>
              <a:spcAft>
                <a:spcPts val="0"/>
              </a:spcAft>
              <a:buSzPts val="5000"/>
              <a:buNone/>
              <a:defRPr sz="5000"/>
            </a:lvl8pPr>
            <a:lvl9pPr lvl="8" rtl="0">
              <a:spcBef>
                <a:spcPts val="0"/>
              </a:spcBef>
              <a:spcAft>
                <a:spcPts val="0"/>
              </a:spcAft>
              <a:buSzPts val="5000"/>
              <a:buNone/>
              <a:defRPr sz="5000"/>
            </a:lvl9pPr>
          </a:lstStyle>
          <a:p>
            <a:r>
              <a:t>xx%</a:t>
            </a:r>
          </a:p>
        </p:txBody>
      </p:sp>
      <p:sp>
        <p:nvSpPr>
          <p:cNvPr id="260" name="Google Shape;260;p24"/>
          <p:cNvSpPr txBox="1">
            <a:spLocks noGrp="1"/>
          </p:cNvSpPr>
          <p:nvPr>
            <p:ph type="subTitle" idx="1"/>
          </p:nvPr>
        </p:nvSpPr>
        <p:spPr>
          <a:xfrm>
            <a:off x="1049424" y="3665627"/>
            <a:ext cx="2928300" cy="43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261" name="Google Shape;261;p24"/>
          <p:cNvSpPr txBox="1">
            <a:spLocks noGrp="1"/>
          </p:cNvSpPr>
          <p:nvPr>
            <p:ph type="title" idx="2" hasCustomPrompt="1"/>
          </p:nvPr>
        </p:nvSpPr>
        <p:spPr>
          <a:xfrm>
            <a:off x="3107850" y="789887"/>
            <a:ext cx="2928300" cy="745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5"/>
              </a:buClr>
              <a:buSzPts val="5000"/>
              <a:buNone/>
              <a:defRPr sz="5000"/>
            </a:lvl1pPr>
            <a:lvl2pPr lvl="1" rtl="0">
              <a:spcBef>
                <a:spcPts val="0"/>
              </a:spcBef>
              <a:spcAft>
                <a:spcPts val="0"/>
              </a:spcAft>
              <a:buSzPts val="5000"/>
              <a:buNone/>
              <a:defRPr sz="5000"/>
            </a:lvl2pPr>
            <a:lvl3pPr lvl="2" rtl="0">
              <a:spcBef>
                <a:spcPts val="0"/>
              </a:spcBef>
              <a:spcAft>
                <a:spcPts val="0"/>
              </a:spcAft>
              <a:buSzPts val="5000"/>
              <a:buNone/>
              <a:defRPr sz="5000"/>
            </a:lvl3pPr>
            <a:lvl4pPr lvl="3" rtl="0">
              <a:spcBef>
                <a:spcPts val="0"/>
              </a:spcBef>
              <a:spcAft>
                <a:spcPts val="0"/>
              </a:spcAft>
              <a:buSzPts val="5000"/>
              <a:buNone/>
              <a:defRPr sz="5000"/>
            </a:lvl4pPr>
            <a:lvl5pPr lvl="4" rtl="0">
              <a:spcBef>
                <a:spcPts val="0"/>
              </a:spcBef>
              <a:spcAft>
                <a:spcPts val="0"/>
              </a:spcAft>
              <a:buSzPts val="5000"/>
              <a:buNone/>
              <a:defRPr sz="5000"/>
            </a:lvl5pPr>
            <a:lvl6pPr lvl="5" rtl="0">
              <a:spcBef>
                <a:spcPts val="0"/>
              </a:spcBef>
              <a:spcAft>
                <a:spcPts val="0"/>
              </a:spcAft>
              <a:buSzPts val="5000"/>
              <a:buNone/>
              <a:defRPr sz="5000"/>
            </a:lvl6pPr>
            <a:lvl7pPr lvl="6" rtl="0">
              <a:spcBef>
                <a:spcPts val="0"/>
              </a:spcBef>
              <a:spcAft>
                <a:spcPts val="0"/>
              </a:spcAft>
              <a:buSzPts val="5000"/>
              <a:buNone/>
              <a:defRPr sz="5000"/>
            </a:lvl7pPr>
            <a:lvl8pPr lvl="7" rtl="0">
              <a:spcBef>
                <a:spcPts val="0"/>
              </a:spcBef>
              <a:spcAft>
                <a:spcPts val="0"/>
              </a:spcAft>
              <a:buSzPts val="5000"/>
              <a:buNone/>
              <a:defRPr sz="5000"/>
            </a:lvl8pPr>
            <a:lvl9pPr lvl="8" rtl="0">
              <a:spcBef>
                <a:spcPts val="0"/>
              </a:spcBef>
              <a:spcAft>
                <a:spcPts val="0"/>
              </a:spcAft>
              <a:buSzPts val="5000"/>
              <a:buNone/>
              <a:defRPr sz="5000"/>
            </a:lvl9pPr>
          </a:lstStyle>
          <a:p>
            <a:r>
              <a:t>xx%</a:t>
            </a:r>
          </a:p>
        </p:txBody>
      </p:sp>
      <p:sp>
        <p:nvSpPr>
          <p:cNvPr id="262" name="Google Shape;262;p24"/>
          <p:cNvSpPr txBox="1">
            <a:spLocks noGrp="1"/>
          </p:cNvSpPr>
          <p:nvPr>
            <p:ph type="subTitle" idx="3"/>
          </p:nvPr>
        </p:nvSpPr>
        <p:spPr>
          <a:xfrm>
            <a:off x="3107850" y="1811725"/>
            <a:ext cx="2928300" cy="43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263" name="Google Shape;263;p24"/>
          <p:cNvSpPr txBox="1">
            <a:spLocks noGrp="1"/>
          </p:cNvSpPr>
          <p:nvPr>
            <p:ph type="title" idx="4" hasCustomPrompt="1"/>
          </p:nvPr>
        </p:nvSpPr>
        <p:spPr>
          <a:xfrm>
            <a:off x="5166275" y="2643783"/>
            <a:ext cx="2928300" cy="7458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5000"/>
              <a:buNone/>
              <a:defRPr sz="5000"/>
            </a:lvl1pPr>
            <a:lvl2pPr lvl="1" rtl="0">
              <a:spcBef>
                <a:spcPts val="0"/>
              </a:spcBef>
              <a:spcAft>
                <a:spcPts val="0"/>
              </a:spcAft>
              <a:buClr>
                <a:schemeClr val="accent4"/>
              </a:buClr>
              <a:buSzPts val="5000"/>
              <a:buNone/>
              <a:defRPr sz="5000">
                <a:solidFill>
                  <a:schemeClr val="accent4"/>
                </a:solidFill>
              </a:defRPr>
            </a:lvl2pPr>
            <a:lvl3pPr lvl="2" rtl="0">
              <a:spcBef>
                <a:spcPts val="0"/>
              </a:spcBef>
              <a:spcAft>
                <a:spcPts val="0"/>
              </a:spcAft>
              <a:buClr>
                <a:schemeClr val="accent4"/>
              </a:buClr>
              <a:buSzPts val="5000"/>
              <a:buNone/>
              <a:defRPr sz="5000">
                <a:solidFill>
                  <a:schemeClr val="accent4"/>
                </a:solidFill>
              </a:defRPr>
            </a:lvl3pPr>
            <a:lvl4pPr lvl="3" rtl="0">
              <a:spcBef>
                <a:spcPts val="0"/>
              </a:spcBef>
              <a:spcAft>
                <a:spcPts val="0"/>
              </a:spcAft>
              <a:buClr>
                <a:schemeClr val="accent4"/>
              </a:buClr>
              <a:buSzPts val="5000"/>
              <a:buNone/>
              <a:defRPr sz="5000">
                <a:solidFill>
                  <a:schemeClr val="accent4"/>
                </a:solidFill>
              </a:defRPr>
            </a:lvl4pPr>
            <a:lvl5pPr lvl="4" rtl="0">
              <a:spcBef>
                <a:spcPts val="0"/>
              </a:spcBef>
              <a:spcAft>
                <a:spcPts val="0"/>
              </a:spcAft>
              <a:buClr>
                <a:schemeClr val="accent4"/>
              </a:buClr>
              <a:buSzPts val="5000"/>
              <a:buNone/>
              <a:defRPr sz="5000">
                <a:solidFill>
                  <a:schemeClr val="accent4"/>
                </a:solidFill>
              </a:defRPr>
            </a:lvl5pPr>
            <a:lvl6pPr lvl="5" rtl="0">
              <a:spcBef>
                <a:spcPts val="0"/>
              </a:spcBef>
              <a:spcAft>
                <a:spcPts val="0"/>
              </a:spcAft>
              <a:buClr>
                <a:schemeClr val="accent4"/>
              </a:buClr>
              <a:buSzPts val="5000"/>
              <a:buNone/>
              <a:defRPr sz="5000">
                <a:solidFill>
                  <a:schemeClr val="accent4"/>
                </a:solidFill>
              </a:defRPr>
            </a:lvl6pPr>
            <a:lvl7pPr lvl="6" rtl="0">
              <a:spcBef>
                <a:spcPts val="0"/>
              </a:spcBef>
              <a:spcAft>
                <a:spcPts val="0"/>
              </a:spcAft>
              <a:buClr>
                <a:schemeClr val="accent4"/>
              </a:buClr>
              <a:buSzPts val="5000"/>
              <a:buNone/>
              <a:defRPr sz="5000">
                <a:solidFill>
                  <a:schemeClr val="accent4"/>
                </a:solidFill>
              </a:defRPr>
            </a:lvl7pPr>
            <a:lvl8pPr lvl="7" rtl="0">
              <a:spcBef>
                <a:spcPts val="0"/>
              </a:spcBef>
              <a:spcAft>
                <a:spcPts val="0"/>
              </a:spcAft>
              <a:buClr>
                <a:schemeClr val="accent4"/>
              </a:buClr>
              <a:buSzPts val="5000"/>
              <a:buNone/>
              <a:defRPr sz="5000">
                <a:solidFill>
                  <a:schemeClr val="accent4"/>
                </a:solidFill>
              </a:defRPr>
            </a:lvl8pPr>
            <a:lvl9pPr lvl="8" rtl="0">
              <a:spcBef>
                <a:spcPts val="0"/>
              </a:spcBef>
              <a:spcAft>
                <a:spcPts val="0"/>
              </a:spcAft>
              <a:buClr>
                <a:schemeClr val="accent4"/>
              </a:buClr>
              <a:buSzPts val="5000"/>
              <a:buNone/>
              <a:defRPr sz="5000">
                <a:solidFill>
                  <a:schemeClr val="accent4"/>
                </a:solidFill>
              </a:defRPr>
            </a:lvl9pPr>
          </a:lstStyle>
          <a:p>
            <a:r>
              <a:t>xx%</a:t>
            </a:r>
          </a:p>
        </p:txBody>
      </p:sp>
      <p:sp>
        <p:nvSpPr>
          <p:cNvPr id="264" name="Google Shape;264;p24"/>
          <p:cNvSpPr txBox="1">
            <a:spLocks noGrp="1"/>
          </p:cNvSpPr>
          <p:nvPr>
            <p:ph type="subTitle" idx="5"/>
          </p:nvPr>
        </p:nvSpPr>
        <p:spPr>
          <a:xfrm>
            <a:off x="5166277" y="3665626"/>
            <a:ext cx="2928300" cy="4383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a:lvl1pPr>
            <a:lvl2pPr lvl="1" algn="ctr" rtl="0">
              <a:spcBef>
                <a:spcPts val="0"/>
              </a:spcBef>
              <a:spcAft>
                <a:spcPts val="0"/>
              </a:spcAft>
              <a:buNone/>
              <a:defRPr/>
            </a:lvl2pPr>
            <a:lvl3pPr lvl="2" algn="ctr" rtl="0">
              <a:spcBef>
                <a:spcPts val="0"/>
              </a:spcBef>
              <a:spcAft>
                <a:spcPts val="0"/>
              </a:spcAft>
              <a:buNone/>
              <a:defRPr/>
            </a:lvl3pPr>
            <a:lvl4pPr lvl="3" algn="ctr" rtl="0">
              <a:spcBef>
                <a:spcPts val="0"/>
              </a:spcBef>
              <a:spcAft>
                <a:spcPts val="0"/>
              </a:spcAft>
              <a:buNone/>
              <a:defRPr/>
            </a:lvl4pPr>
            <a:lvl5pPr lvl="4" algn="ctr" rtl="0">
              <a:spcBef>
                <a:spcPts val="0"/>
              </a:spcBef>
              <a:spcAft>
                <a:spcPts val="0"/>
              </a:spcAft>
              <a:buNone/>
              <a:defRPr/>
            </a:lvl5pPr>
            <a:lvl6pPr lvl="5" algn="ctr" rtl="0">
              <a:spcBef>
                <a:spcPts val="0"/>
              </a:spcBef>
              <a:spcAft>
                <a:spcPts val="0"/>
              </a:spcAft>
              <a:buNone/>
              <a:defRPr/>
            </a:lvl6pPr>
            <a:lvl7pPr lvl="6" algn="ctr" rtl="0">
              <a:spcBef>
                <a:spcPts val="0"/>
              </a:spcBef>
              <a:spcAft>
                <a:spcPts val="0"/>
              </a:spcAft>
              <a:buNone/>
              <a:defRPr/>
            </a:lvl7pPr>
            <a:lvl8pPr lvl="7" algn="ctr" rtl="0">
              <a:spcBef>
                <a:spcPts val="0"/>
              </a:spcBef>
              <a:spcAft>
                <a:spcPts val="0"/>
              </a:spcAft>
              <a:buNone/>
              <a:defRPr/>
            </a:lvl8pPr>
            <a:lvl9pPr lvl="8" algn="ctr" rtl="0">
              <a:spcBef>
                <a:spcPts val="0"/>
              </a:spcBef>
              <a:spcAft>
                <a:spcPts val="0"/>
              </a:spcAft>
              <a:buNone/>
              <a:defRPr/>
            </a:lvl9pPr>
          </a:lstStyle>
          <a:p>
            <a:endParaRPr/>
          </a:p>
        </p:txBody>
      </p:sp>
      <p:sp>
        <p:nvSpPr>
          <p:cNvPr id="265" name="Google Shape;265;p24"/>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266" name="Google Shape;266;p24"/>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67" name="Google Shape;267;p24"/>
          <p:cNvSpPr txBox="1">
            <a:spLocks noGrp="1"/>
          </p:cNvSpPr>
          <p:nvPr>
            <p:ph type="subTitle" idx="6"/>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Numbers and text 1">
  <p:cSld name="CUSTOM_5_1_1_1_1">
    <p:spTree>
      <p:nvGrpSpPr>
        <p:cNvPr id="1" name="Shape 268"/>
        <p:cNvGrpSpPr/>
        <p:nvPr/>
      </p:nvGrpSpPr>
      <p:grpSpPr>
        <a:xfrm>
          <a:off x="0" y="0"/>
          <a:ext cx="0" cy="0"/>
          <a:chOff x="0" y="0"/>
          <a:chExt cx="0" cy="0"/>
        </a:xfrm>
      </p:grpSpPr>
      <p:grpSp>
        <p:nvGrpSpPr>
          <p:cNvPr id="269" name="Google Shape;269;p25"/>
          <p:cNvGrpSpPr/>
          <p:nvPr/>
        </p:nvGrpSpPr>
        <p:grpSpPr>
          <a:xfrm>
            <a:off x="7471275" y="-1412849"/>
            <a:ext cx="2813945" cy="6021580"/>
            <a:chOff x="7471275" y="-1412849"/>
            <a:chExt cx="2813945" cy="6021580"/>
          </a:xfrm>
        </p:grpSpPr>
        <p:sp>
          <p:nvSpPr>
            <p:cNvPr id="270" name="Google Shape;270;p25"/>
            <p:cNvSpPr/>
            <p:nvPr/>
          </p:nvSpPr>
          <p:spPr>
            <a:xfrm rot="-5400000" flipH="1">
              <a:off x="5804018" y="254412"/>
              <a:ext cx="6021576" cy="2687061"/>
            </a:xfrm>
            <a:custGeom>
              <a:avLst/>
              <a:gdLst/>
              <a:ahLst/>
              <a:cxnLst/>
              <a:rect l="l" t="t" r="r" b="b"/>
              <a:pathLst>
                <a:path w="173620" h="77476" extrusionOk="0">
                  <a:moveTo>
                    <a:pt x="41164" y="1"/>
                  </a:moveTo>
                  <a:cubicBezTo>
                    <a:pt x="31284" y="1"/>
                    <a:pt x="21201" y="3658"/>
                    <a:pt x="13204" y="9630"/>
                  </a:cubicBezTo>
                  <a:cubicBezTo>
                    <a:pt x="7923" y="13569"/>
                    <a:pt x="3202" y="18673"/>
                    <a:pt x="1314" y="24987"/>
                  </a:cubicBezTo>
                  <a:cubicBezTo>
                    <a:pt x="1181" y="25459"/>
                    <a:pt x="1063" y="25931"/>
                    <a:pt x="945" y="26403"/>
                  </a:cubicBezTo>
                  <a:cubicBezTo>
                    <a:pt x="1" y="30548"/>
                    <a:pt x="178" y="34915"/>
                    <a:pt x="384" y="39193"/>
                  </a:cubicBezTo>
                  <a:lnTo>
                    <a:pt x="2155" y="77475"/>
                  </a:lnTo>
                  <a:lnTo>
                    <a:pt x="172719" y="77475"/>
                  </a:lnTo>
                  <a:cubicBezTo>
                    <a:pt x="173619" y="66618"/>
                    <a:pt x="173369" y="55952"/>
                    <a:pt x="167084" y="47794"/>
                  </a:cubicBezTo>
                  <a:cubicBezTo>
                    <a:pt x="161974" y="41135"/>
                    <a:pt x="156611" y="38854"/>
                    <a:pt x="151195" y="38854"/>
                  </a:cubicBezTo>
                  <a:cubicBezTo>
                    <a:pt x="141336" y="38854"/>
                    <a:pt x="131299" y="46415"/>
                    <a:pt x="122282" y="48900"/>
                  </a:cubicBezTo>
                  <a:cubicBezTo>
                    <a:pt x="118909" y="49833"/>
                    <a:pt x="115801" y="50253"/>
                    <a:pt x="112920" y="50253"/>
                  </a:cubicBezTo>
                  <a:cubicBezTo>
                    <a:pt x="96130" y="50253"/>
                    <a:pt x="87077" y="35992"/>
                    <a:pt x="78615" y="26020"/>
                  </a:cubicBezTo>
                  <a:cubicBezTo>
                    <a:pt x="71519" y="17685"/>
                    <a:pt x="66902" y="8405"/>
                    <a:pt x="56738" y="3463"/>
                  </a:cubicBezTo>
                  <a:cubicBezTo>
                    <a:pt x="51852" y="1083"/>
                    <a:pt x="46538" y="1"/>
                    <a:pt x="411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5"/>
            <p:cNvSpPr/>
            <p:nvPr/>
          </p:nvSpPr>
          <p:spPr>
            <a:xfrm rot="-5400000" flipH="1">
              <a:off x="6586576" y="3352"/>
              <a:ext cx="5114845" cy="2282443"/>
            </a:xfrm>
            <a:custGeom>
              <a:avLst/>
              <a:gdLst/>
              <a:ahLst/>
              <a:cxnLst/>
              <a:rect l="l" t="t" r="r" b="b"/>
              <a:pathLst>
                <a:path w="173620" h="77476" extrusionOk="0">
                  <a:moveTo>
                    <a:pt x="41164" y="1"/>
                  </a:moveTo>
                  <a:cubicBezTo>
                    <a:pt x="31284" y="1"/>
                    <a:pt x="21201" y="3658"/>
                    <a:pt x="13204" y="9630"/>
                  </a:cubicBezTo>
                  <a:cubicBezTo>
                    <a:pt x="7923" y="13569"/>
                    <a:pt x="3202" y="18673"/>
                    <a:pt x="1314" y="24987"/>
                  </a:cubicBezTo>
                  <a:cubicBezTo>
                    <a:pt x="1181" y="25459"/>
                    <a:pt x="1063" y="25931"/>
                    <a:pt x="945" y="26403"/>
                  </a:cubicBezTo>
                  <a:cubicBezTo>
                    <a:pt x="1" y="30548"/>
                    <a:pt x="178" y="34915"/>
                    <a:pt x="384" y="39193"/>
                  </a:cubicBezTo>
                  <a:lnTo>
                    <a:pt x="2155" y="77475"/>
                  </a:lnTo>
                  <a:lnTo>
                    <a:pt x="172719" y="77475"/>
                  </a:lnTo>
                  <a:cubicBezTo>
                    <a:pt x="173619" y="66618"/>
                    <a:pt x="173369" y="55952"/>
                    <a:pt x="167084" y="47794"/>
                  </a:cubicBezTo>
                  <a:cubicBezTo>
                    <a:pt x="161974" y="41135"/>
                    <a:pt x="156611" y="38854"/>
                    <a:pt x="151195" y="38854"/>
                  </a:cubicBezTo>
                  <a:cubicBezTo>
                    <a:pt x="141336" y="38854"/>
                    <a:pt x="131299" y="46415"/>
                    <a:pt x="122282" y="48900"/>
                  </a:cubicBezTo>
                  <a:cubicBezTo>
                    <a:pt x="118909" y="49833"/>
                    <a:pt x="115801" y="50253"/>
                    <a:pt x="112920" y="50253"/>
                  </a:cubicBezTo>
                  <a:cubicBezTo>
                    <a:pt x="96130" y="50253"/>
                    <a:pt x="87077" y="35992"/>
                    <a:pt x="78615" y="26020"/>
                  </a:cubicBezTo>
                  <a:cubicBezTo>
                    <a:pt x="71519" y="17685"/>
                    <a:pt x="66902" y="8405"/>
                    <a:pt x="56738" y="3463"/>
                  </a:cubicBezTo>
                  <a:cubicBezTo>
                    <a:pt x="51852" y="1083"/>
                    <a:pt x="46538" y="1"/>
                    <a:pt x="411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2" name="Google Shape;272;p25"/>
          <p:cNvSpPr txBox="1">
            <a:spLocks noGrp="1"/>
          </p:cNvSpPr>
          <p:nvPr>
            <p:ph type="title" hasCustomPrompt="1"/>
          </p:nvPr>
        </p:nvSpPr>
        <p:spPr>
          <a:xfrm>
            <a:off x="854250" y="1293531"/>
            <a:ext cx="2138700" cy="527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5"/>
              </a:buClr>
              <a:buSzPts val="3200"/>
              <a:buNone/>
              <a:defRPr sz="3600">
                <a:solidFill>
                  <a:schemeClr val="accent1"/>
                </a:solidFill>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r>
              <a:t>xx%</a:t>
            </a:r>
          </a:p>
        </p:txBody>
      </p:sp>
      <p:sp>
        <p:nvSpPr>
          <p:cNvPr id="273" name="Google Shape;273;p25"/>
          <p:cNvSpPr txBox="1">
            <a:spLocks noGrp="1"/>
          </p:cNvSpPr>
          <p:nvPr>
            <p:ph type="title" idx="2" hasCustomPrompt="1"/>
          </p:nvPr>
        </p:nvSpPr>
        <p:spPr>
          <a:xfrm>
            <a:off x="6151025" y="1293531"/>
            <a:ext cx="2138700" cy="527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200"/>
              <a:buNone/>
              <a:defRPr sz="3600">
                <a:solidFill>
                  <a:schemeClr val="accent1"/>
                </a:solidFill>
              </a:defRPr>
            </a:lvl1pPr>
            <a:lvl2pPr lvl="1" rtl="0">
              <a:spcBef>
                <a:spcPts val="0"/>
              </a:spcBef>
              <a:spcAft>
                <a:spcPts val="0"/>
              </a:spcAft>
              <a:buClr>
                <a:schemeClr val="accent4"/>
              </a:buClr>
              <a:buSzPts val="3200"/>
              <a:buNone/>
              <a:defRPr sz="3200">
                <a:solidFill>
                  <a:schemeClr val="accent4"/>
                </a:solidFill>
              </a:defRPr>
            </a:lvl2pPr>
            <a:lvl3pPr lvl="2" rtl="0">
              <a:spcBef>
                <a:spcPts val="0"/>
              </a:spcBef>
              <a:spcAft>
                <a:spcPts val="0"/>
              </a:spcAft>
              <a:buClr>
                <a:schemeClr val="accent4"/>
              </a:buClr>
              <a:buSzPts val="3200"/>
              <a:buNone/>
              <a:defRPr sz="3200">
                <a:solidFill>
                  <a:schemeClr val="accent4"/>
                </a:solidFill>
              </a:defRPr>
            </a:lvl3pPr>
            <a:lvl4pPr lvl="3" rtl="0">
              <a:spcBef>
                <a:spcPts val="0"/>
              </a:spcBef>
              <a:spcAft>
                <a:spcPts val="0"/>
              </a:spcAft>
              <a:buClr>
                <a:schemeClr val="accent4"/>
              </a:buClr>
              <a:buSzPts val="3200"/>
              <a:buNone/>
              <a:defRPr sz="3200">
                <a:solidFill>
                  <a:schemeClr val="accent4"/>
                </a:solidFill>
              </a:defRPr>
            </a:lvl4pPr>
            <a:lvl5pPr lvl="4" rtl="0">
              <a:spcBef>
                <a:spcPts val="0"/>
              </a:spcBef>
              <a:spcAft>
                <a:spcPts val="0"/>
              </a:spcAft>
              <a:buClr>
                <a:schemeClr val="accent4"/>
              </a:buClr>
              <a:buSzPts val="3200"/>
              <a:buNone/>
              <a:defRPr sz="3200">
                <a:solidFill>
                  <a:schemeClr val="accent4"/>
                </a:solidFill>
              </a:defRPr>
            </a:lvl5pPr>
            <a:lvl6pPr lvl="5" rtl="0">
              <a:spcBef>
                <a:spcPts val="0"/>
              </a:spcBef>
              <a:spcAft>
                <a:spcPts val="0"/>
              </a:spcAft>
              <a:buClr>
                <a:schemeClr val="accent4"/>
              </a:buClr>
              <a:buSzPts val="3200"/>
              <a:buNone/>
              <a:defRPr sz="3200">
                <a:solidFill>
                  <a:schemeClr val="accent4"/>
                </a:solidFill>
              </a:defRPr>
            </a:lvl6pPr>
            <a:lvl7pPr lvl="6" rtl="0">
              <a:spcBef>
                <a:spcPts val="0"/>
              </a:spcBef>
              <a:spcAft>
                <a:spcPts val="0"/>
              </a:spcAft>
              <a:buClr>
                <a:schemeClr val="accent4"/>
              </a:buClr>
              <a:buSzPts val="3200"/>
              <a:buNone/>
              <a:defRPr sz="3200">
                <a:solidFill>
                  <a:schemeClr val="accent4"/>
                </a:solidFill>
              </a:defRPr>
            </a:lvl7pPr>
            <a:lvl8pPr lvl="7" rtl="0">
              <a:spcBef>
                <a:spcPts val="0"/>
              </a:spcBef>
              <a:spcAft>
                <a:spcPts val="0"/>
              </a:spcAft>
              <a:buClr>
                <a:schemeClr val="accent4"/>
              </a:buClr>
              <a:buSzPts val="3200"/>
              <a:buNone/>
              <a:defRPr sz="3200">
                <a:solidFill>
                  <a:schemeClr val="accent4"/>
                </a:solidFill>
              </a:defRPr>
            </a:lvl8pPr>
            <a:lvl9pPr lvl="8" rtl="0">
              <a:spcBef>
                <a:spcPts val="0"/>
              </a:spcBef>
              <a:spcAft>
                <a:spcPts val="0"/>
              </a:spcAft>
              <a:buClr>
                <a:schemeClr val="accent4"/>
              </a:buClr>
              <a:buSzPts val="3200"/>
              <a:buNone/>
              <a:defRPr sz="3200">
                <a:solidFill>
                  <a:schemeClr val="accent4"/>
                </a:solidFill>
              </a:defRPr>
            </a:lvl9pPr>
          </a:lstStyle>
          <a:p>
            <a:r>
              <a:t>xx%</a:t>
            </a:r>
          </a:p>
        </p:txBody>
      </p:sp>
      <p:sp>
        <p:nvSpPr>
          <p:cNvPr id="274" name="Google Shape;274;p25"/>
          <p:cNvSpPr txBox="1">
            <a:spLocks noGrp="1"/>
          </p:cNvSpPr>
          <p:nvPr>
            <p:ph type="title" idx="3"/>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275" name="Google Shape;275;p25"/>
          <p:cNvSpPr txBox="1">
            <a:spLocks noGrp="1"/>
          </p:cNvSpPr>
          <p:nvPr>
            <p:ph type="subTitle" idx="1"/>
          </p:nvPr>
        </p:nvSpPr>
        <p:spPr>
          <a:xfrm flipH="1">
            <a:off x="854250" y="3102876"/>
            <a:ext cx="21387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algn="ctr" rtl="0">
              <a:lnSpc>
                <a:spcPct val="100000"/>
              </a:lnSpc>
              <a:spcBef>
                <a:spcPts val="0"/>
              </a:spcBef>
              <a:spcAft>
                <a:spcPts val="0"/>
              </a:spcAft>
              <a:buNone/>
              <a:defRPr sz="2200">
                <a:latin typeface="Varela"/>
                <a:ea typeface="Varela"/>
                <a:cs typeface="Varela"/>
                <a:sym typeface="Varela"/>
              </a:defRPr>
            </a:lvl2pPr>
            <a:lvl3pPr lvl="2" algn="ctr" rtl="0">
              <a:lnSpc>
                <a:spcPct val="100000"/>
              </a:lnSpc>
              <a:spcBef>
                <a:spcPts val="0"/>
              </a:spcBef>
              <a:spcAft>
                <a:spcPts val="0"/>
              </a:spcAft>
              <a:buNone/>
              <a:defRPr sz="2200">
                <a:latin typeface="Varela"/>
                <a:ea typeface="Varela"/>
                <a:cs typeface="Varela"/>
                <a:sym typeface="Varela"/>
              </a:defRPr>
            </a:lvl3pPr>
            <a:lvl4pPr lvl="3" algn="ctr" rtl="0">
              <a:lnSpc>
                <a:spcPct val="100000"/>
              </a:lnSpc>
              <a:spcBef>
                <a:spcPts val="0"/>
              </a:spcBef>
              <a:spcAft>
                <a:spcPts val="0"/>
              </a:spcAft>
              <a:buNone/>
              <a:defRPr sz="2200">
                <a:latin typeface="Varela"/>
                <a:ea typeface="Varela"/>
                <a:cs typeface="Varela"/>
                <a:sym typeface="Varela"/>
              </a:defRPr>
            </a:lvl4pPr>
            <a:lvl5pPr lvl="4" algn="ctr" rtl="0">
              <a:lnSpc>
                <a:spcPct val="100000"/>
              </a:lnSpc>
              <a:spcBef>
                <a:spcPts val="0"/>
              </a:spcBef>
              <a:spcAft>
                <a:spcPts val="0"/>
              </a:spcAft>
              <a:buNone/>
              <a:defRPr sz="2200">
                <a:latin typeface="Varela"/>
                <a:ea typeface="Varela"/>
                <a:cs typeface="Varela"/>
                <a:sym typeface="Varela"/>
              </a:defRPr>
            </a:lvl5pPr>
            <a:lvl6pPr lvl="5" algn="ctr" rtl="0">
              <a:lnSpc>
                <a:spcPct val="100000"/>
              </a:lnSpc>
              <a:spcBef>
                <a:spcPts val="0"/>
              </a:spcBef>
              <a:spcAft>
                <a:spcPts val="0"/>
              </a:spcAft>
              <a:buNone/>
              <a:defRPr sz="2200">
                <a:latin typeface="Varela"/>
                <a:ea typeface="Varela"/>
                <a:cs typeface="Varela"/>
                <a:sym typeface="Varela"/>
              </a:defRPr>
            </a:lvl6pPr>
            <a:lvl7pPr lvl="6" algn="ctr" rtl="0">
              <a:lnSpc>
                <a:spcPct val="100000"/>
              </a:lnSpc>
              <a:spcBef>
                <a:spcPts val="0"/>
              </a:spcBef>
              <a:spcAft>
                <a:spcPts val="0"/>
              </a:spcAft>
              <a:buNone/>
              <a:defRPr sz="2200">
                <a:latin typeface="Varela"/>
                <a:ea typeface="Varela"/>
                <a:cs typeface="Varela"/>
                <a:sym typeface="Varela"/>
              </a:defRPr>
            </a:lvl7pPr>
            <a:lvl8pPr lvl="7" algn="ctr" rtl="0">
              <a:lnSpc>
                <a:spcPct val="100000"/>
              </a:lnSpc>
              <a:spcBef>
                <a:spcPts val="0"/>
              </a:spcBef>
              <a:spcAft>
                <a:spcPts val="0"/>
              </a:spcAft>
              <a:buNone/>
              <a:defRPr sz="2200">
                <a:latin typeface="Varela"/>
                <a:ea typeface="Varela"/>
                <a:cs typeface="Varela"/>
                <a:sym typeface="Varela"/>
              </a:defRPr>
            </a:lvl8pPr>
            <a:lvl9pPr lvl="8" algn="ctr" rtl="0">
              <a:lnSpc>
                <a:spcPct val="100000"/>
              </a:lnSpc>
              <a:spcBef>
                <a:spcPts val="0"/>
              </a:spcBef>
              <a:spcAft>
                <a:spcPts val="0"/>
              </a:spcAft>
              <a:buNone/>
              <a:defRPr sz="2200">
                <a:latin typeface="Varela"/>
                <a:ea typeface="Varela"/>
                <a:cs typeface="Varela"/>
                <a:sym typeface="Varela"/>
              </a:defRPr>
            </a:lvl9pPr>
          </a:lstStyle>
          <a:p>
            <a:endParaRPr/>
          </a:p>
        </p:txBody>
      </p:sp>
      <p:sp>
        <p:nvSpPr>
          <p:cNvPr id="276" name="Google Shape;276;p25"/>
          <p:cNvSpPr txBox="1">
            <a:spLocks noGrp="1"/>
          </p:cNvSpPr>
          <p:nvPr>
            <p:ph type="subTitle" idx="4"/>
          </p:nvPr>
        </p:nvSpPr>
        <p:spPr>
          <a:xfrm flipH="1">
            <a:off x="854250" y="3532324"/>
            <a:ext cx="2138700" cy="699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277" name="Google Shape;277;p25"/>
          <p:cNvSpPr txBox="1">
            <a:spLocks noGrp="1"/>
          </p:cNvSpPr>
          <p:nvPr>
            <p:ph type="subTitle" idx="5"/>
          </p:nvPr>
        </p:nvSpPr>
        <p:spPr>
          <a:xfrm flipH="1">
            <a:off x="6151025" y="3102876"/>
            <a:ext cx="21387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algn="ctr" rtl="0">
              <a:lnSpc>
                <a:spcPct val="100000"/>
              </a:lnSpc>
              <a:spcBef>
                <a:spcPts val="0"/>
              </a:spcBef>
              <a:spcAft>
                <a:spcPts val="0"/>
              </a:spcAft>
              <a:buNone/>
              <a:defRPr sz="2200">
                <a:latin typeface="Varela"/>
                <a:ea typeface="Varela"/>
                <a:cs typeface="Varela"/>
                <a:sym typeface="Varela"/>
              </a:defRPr>
            </a:lvl2pPr>
            <a:lvl3pPr lvl="2" algn="ctr" rtl="0">
              <a:lnSpc>
                <a:spcPct val="100000"/>
              </a:lnSpc>
              <a:spcBef>
                <a:spcPts val="0"/>
              </a:spcBef>
              <a:spcAft>
                <a:spcPts val="0"/>
              </a:spcAft>
              <a:buNone/>
              <a:defRPr sz="2200">
                <a:latin typeface="Varela"/>
                <a:ea typeface="Varela"/>
                <a:cs typeface="Varela"/>
                <a:sym typeface="Varela"/>
              </a:defRPr>
            </a:lvl3pPr>
            <a:lvl4pPr lvl="3" algn="ctr" rtl="0">
              <a:lnSpc>
                <a:spcPct val="100000"/>
              </a:lnSpc>
              <a:spcBef>
                <a:spcPts val="0"/>
              </a:spcBef>
              <a:spcAft>
                <a:spcPts val="0"/>
              </a:spcAft>
              <a:buNone/>
              <a:defRPr sz="2200">
                <a:latin typeface="Varela"/>
                <a:ea typeface="Varela"/>
                <a:cs typeface="Varela"/>
                <a:sym typeface="Varela"/>
              </a:defRPr>
            </a:lvl4pPr>
            <a:lvl5pPr lvl="4" algn="ctr" rtl="0">
              <a:lnSpc>
                <a:spcPct val="100000"/>
              </a:lnSpc>
              <a:spcBef>
                <a:spcPts val="0"/>
              </a:spcBef>
              <a:spcAft>
                <a:spcPts val="0"/>
              </a:spcAft>
              <a:buNone/>
              <a:defRPr sz="2200">
                <a:latin typeface="Varela"/>
                <a:ea typeface="Varela"/>
                <a:cs typeface="Varela"/>
                <a:sym typeface="Varela"/>
              </a:defRPr>
            </a:lvl5pPr>
            <a:lvl6pPr lvl="5" algn="ctr" rtl="0">
              <a:lnSpc>
                <a:spcPct val="100000"/>
              </a:lnSpc>
              <a:spcBef>
                <a:spcPts val="0"/>
              </a:spcBef>
              <a:spcAft>
                <a:spcPts val="0"/>
              </a:spcAft>
              <a:buNone/>
              <a:defRPr sz="2200">
                <a:latin typeface="Varela"/>
                <a:ea typeface="Varela"/>
                <a:cs typeface="Varela"/>
                <a:sym typeface="Varela"/>
              </a:defRPr>
            </a:lvl6pPr>
            <a:lvl7pPr lvl="6" algn="ctr" rtl="0">
              <a:lnSpc>
                <a:spcPct val="100000"/>
              </a:lnSpc>
              <a:spcBef>
                <a:spcPts val="0"/>
              </a:spcBef>
              <a:spcAft>
                <a:spcPts val="0"/>
              </a:spcAft>
              <a:buNone/>
              <a:defRPr sz="2200">
                <a:latin typeface="Varela"/>
                <a:ea typeface="Varela"/>
                <a:cs typeface="Varela"/>
                <a:sym typeface="Varela"/>
              </a:defRPr>
            </a:lvl7pPr>
            <a:lvl8pPr lvl="7" algn="ctr" rtl="0">
              <a:lnSpc>
                <a:spcPct val="100000"/>
              </a:lnSpc>
              <a:spcBef>
                <a:spcPts val="0"/>
              </a:spcBef>
              <a:spcAft>
                <a:spcPts val="0"/>
              </a:spcAft>
              <a:buNone/>
              <a:defRPr sz="2200">
                <a:latin typeface="Varela"/>
                <a:ea typeface="Varela"/>
                <a:cs typeface="Varela"/>
                <a:sym typeface="Varela"/>
              </a:defRPr>
            </a:lvl8pPr>
            <a:lvl9pPr lvl="8" algn="ctr" rtl="0">
              <a:lnSpc>
                <a:spcPct val="100000"/>
              </a:lnSpc>
              <a:spcBef>
                <a:spcPts val="0"/>
              </a:spcBef>
              <a:spcAft>
                <a:spcPts val="0"/>
              </a:spcAft>
              <a:buNone/>
              <a:defRPr sz="2200">
                <a:latin typeface="Varela"/>
                <a:ea typeface="Varela"/>
                <a:cs typeface="Varela"/>
                <a:sym typeface="Varela"/>
              </a:defRPr>
            </a:lvl9pPr>
          </a:lstStyle>
          <a:p>
            <a:endParaRPr/>
          </a:p>
        </p:txBody>
      </p:sp>
      <p:sp>
        <p:nvSpPr>
          <p:cNvPr id="278" name="Google Shape;278;p25"/>
          <p:cNvSpPr txBox="1">
            <a:spLocks noGrp="1"/>
          </p:cNvSpPr>
          <p:nvPr>
            <p:ph type="subTitle" idx="6"/>
          </p:nvPr>
        </p:nvSpPr>
        <p:spPr>
          <a:xfrm flipH="1">
            <a:off x="6151025" y="3532324"/>
            <a:ext cx="2138700" cy="699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279" name="Google Shape;279;p25"/>
          <p:cNvSpPr txBox="1">
            <a:spLocks noGrp="1"/>
          </p:cNvSpPr>
          <p:nvPr>
            <p:ph type="title" idx="7" hasCustomPrompt="1"/>
          </p:nvPr>
        </p:nvSpPr>
        <p:spPr>
          <a:xfrm>
            <a:off x="3502725" y="1293531"/>
            <a:ext cx="2138700" cy="5274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5"/>
              </a:buClr>
              <a:buSzPts val="3200"/>
              <a:buNone/>
              <a:defRPr sz="3600">
                <a:solidFill>
                  <a:schemeClr val="accent1"/>
                </a:solidFill>
              </a:defRPr>
            </a:lvl1pPr>
            <a:lvl2pPr lvl="1" rtl="0">
              <a:spcBef>
                <a:spcPts val="0"/>
              </a:spcBef>
              <a:spcAft>
                <a:spcPts val="0"/>
              </a:spcAft>
              <a:buSzPts val="3200"/>
              <a:buNone/>
              <a:defRPr sz="3200"/>
            </a:lvl2pPr>
            <a:lvl3pPr lvl="2" rtl="0">
              <a:spcBef>
                <a:spcPts val="0"/>
              </a:spcBef>
              <a:spcAft>
                <a:spcPts val="0"/>
              </a:spcAft>
              <a:buSzPts val="3200"/>
              <a:buNone/>
              <a:defRPr sz="3200"/>
            </a:lvl3pPr>
            <a:lvl4pPr lvl="3" rtl="0">
              <a:spcBef>
                <a:spcPts val="0"/>
              </a:spcBef>
              <a:spcAft>
                <a:spcPts val="0"/>
              </a:spcAft>
              <a:buSzPts val="3200"/>
              <a:buNone/>
              <a:defRPr sz="3200"/>
            </a:lvl4pPr>
            <a:lvl5pPr lvl="4" rtl="0">
              <a:spcBef>
                <a:spcPts val="0"/>
              </a:spcBef>
              <a:spcAft>
                <a:spcPts val="0"/>
              </a:spcAft>
              <a:buSzPts val="3200"/>
              <a:buNone/>
              <a:defRPr sz="3200"/>
            </a:lvl5pPr>
            <a:lvl6pPr lvl="5" rtl="0">
              <a:spcBef>
                <a:spcPts val="0"/>
              </a:spcBef>
              <a:spcAft>
                <a:spcPts val="0"/>
              </a:spcAft>
              <a:buSzPts val="3200"/>
              <a:buNone/>
              <a:defRPr sz="3200"/>
            </a:lvl6pPr>
            <a:lvl7pPr lvl="6" rtl="0">
              <a:spcBef>
                <a:spcPts val="0"/>
              </a:spcBef>
              <a:spcAft>
                <a:spcPts val="0"/>
              </a:spcAft>
              <a:buSzPts val="3200"/>
              <a:buNone/>
              <a:defRPr sz="3200"/>
            </a:lvl7pPr>
            <a:lvl8pPr lvl="7" rtl="0">
              <a:spcBef>
                <a:spcPts val="0"/>
              </a:spcBef>
              <a:spcAft>
                <a:spcPts val="0"/>
              </a:spcAft>
              <a:buSzPts val="3200"/>
              <a:buNone/>
              <a:defRPr sz="3200"/>
            </a:lvl8pPr>
            <a:lvl9pPr lvl="8" rtl="0">
              <a:spcBef>
                <a:spcPts val="0"/>
              </a:spcBef>
              <a:spcAft>
                <a:spcPts val="0"/>
              </a:spcAft>
              <a:buSzPts val="3200"/>
              <a:buNone/>
              <a:defRPr sz="3200"/>
            </a:lvl9pPr>
          </a:lstStyle>
          <a:p>
            <a:r>
              <a:t>xx%</a:t>
            </a:r>
          </a:p>
        </p:txBody>
      </p:sp>
      <p:sp>
        <p:nvSpPr>
          <p:cNvPr id="280" name="Google Shape;280;p25"/>
          <p:cNvSpPr txBox="1">
            <a:spLocks noGrp="1"/>
          </p:cNvSpPr>
          <p:nvPr>
            <p:ph type="subTitle" idx="8"/>
          </p:nvPr>
        </p:nvSpPr>
        <p:spPr>
          <a:xfrm flipH="1">
            <a:off x="3502725" y="3102876"/>
            <a:ext cx="21387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algn="ctr" rtl="0">
              <a:lnSpc>
                <a:spcPct val="100000"/>
              </a:lnSpc>
              <a:spcBef>
                <a:spcPts val="0"/>
              </a:spcBef>
              <a:spcAft>
                <a:spcPts val="0"/>
              </a:spcAft>
              <a:buNone/>
              <a:defRPr sz="2200">
                <a:latin typeface="Varela"/>
                <a:ea typeface="Varela"/>
                <a:cs typeface="Varela"/>
                <a:sym typeface="Varela"/>
              </a:defRPr>
            </a:lvl2pPr>
            <a:lvl3pPr lvl="2" algn="ctr" rtl="0">
              <a:lnSpc>
                <a:spcPct val="100000"/>
              </a:lnSpc>
              <a:spcBef>
                <a:spcPts val="0"/>
              </a:spcBef>
              <a:spcAft>
                <a:spcPts val="0"/>
              </a:spcAft>
              <a:buNone/>
              <a:defRPr sz="2200">
                <a:latin typeface="Varela"/>
                <a:ea typeface="Varela"/>
                <a:cs typeface="Varela"/>
                <a:sym typeface="Varela"/>
              </a:defRPr>
            </a:lvl3pPr>
            <a:lvl4pPr lvl="3" algn="ctr" rtl="0">
              <a:lnSpc>
                <a:spcPct val="100000"/>
              </a:lnSpc>
              <a:spcBef>
                <a:spcPts val="0"/>
              </a:spcBef>
              <a:spcAft>
                <a:spcPts val="0"/>
              </a:spcAft>
              <a:buNone/>
              <a:defRPr sz="2200">
                <a:latin typeface="Varela"/>
                <a:ea typeface="Varela"/>
                <a:cs typeface="Varela"/>
                <a:sym typeface="Varela"/>
              </a:defRPr>
            </a:lvl4pPr>
            <a:lvl5pPr lvl="4" algn="ctr" rtl="0">
              <a:lnSpc>
                <a:spcPct val="100000"/>
              </a:lnSpc>
              <a:spcBef>
                <a:spcPts val="0"/>
              </a:spcBef>
              <a:spcAft>
                <a:spcPts val="0"/>
              </a:spcAft>
              <a:buNone/>
              <a:defRPr sz="2200">
                <a:latin typeface="Varela"/>
                <a:ea typeface="Varela"/>
                <a:cs typeface="Varela"/>
                <a:sym typeface="Varela"/>
              </a:defRPr>
            </a:lvl5pPr>
            <a:lvl6pPr lvl="5" algn="ctr" rtl="0">
              <a:lnSpc>
                <a:spcPct val="100000"/>
              </a:lnSpc>
              <a:spcBef>
                <a:spcPts val="0"/>
              </a:spcBef>
              <a:spcAft>
                <a:spcPts val="0"/>
              </a:spcAft>
              <a:buNone/>
              <a:defRPr sz="2200">
                <a:latin typeface="Varela"/>
                <a:ea typeface="Varela"/>
                <a:cs typeface="Varela"/>
                <a:sym typeface="Varela"/>
              </a:defRPr>
            </a:lvl6pPr>
            <a:lvl7pPr lvl="6" algn="ctr" rtl="0">
              <a:lnSpc>
                <a:spcPct val="100000"/>
              </a:lnSpc>
              <a:spcBef>
                <a:spcPts val="0"/>
              </a:spcBef>
              <a:spcAft>
                <a:spcPts val="0"/>
              </a:spcAft>
              <a:buNone/>
              <a:defRPr sz="2200">
                <a:latin typeface="Varela"/>
                <a:ea typeface="Varela"/>
                <a:cs typeface="Varela"/>
                <a:sym typeface="Varela"/>
              </a:defRPr>
            </a:lvl7pPr>
            <a:lvl8pPr lvl="7" algn="ctr" rtl="0">
              <a:lnSpc>
                <a:spcPct val="100000"/>
              </a:lnSpc>
              <a:spcBef>
                <a:spcPts val="0"/>
              </a:spcBef>
              <a:spcAft>
                <a:spcPts val="0"/>
              </a:spcAft>
              <a:buNone/>
              <a:defRPr sz="2200">
                <a:latin typeface="Varela"/>
                <a:ea typeface="Varela"/>
                <a:cs typeface="Varela"/>
                <a:sym typeface="Varela"/>
              </a:defRPr>
            </a:lvl8pPr>
            <a:lvl9pPr lvl="8" algn="ctr" rtl="0">
              <a:lnSpc>
                <a:spcPct val="100000"/>
              </a:lnSpc>
              <a:spcBef>
                <a:spcPts val="0"/>
              </a:spcBef>
              <a:spcAft>
                <a:spcPts val="0"/>
              </a:spcAft>
              <a:buNone/>
              <a:defRPr sz="2200">
                <a:latin typeface="Varela"/>
                <a:ea typeface="Varela"/>
                <a:cs typeface="Varela"/>
                <a:sym typeface="Varela"/>
              </a:defRPr>
            </a:lvl9pPr>
          </a:lstStyle>
          <a:p>
            <a:endParaRPr/>
          </a:p>
        </p:txBody>
      </p:sp>
      <p:sp>
        <p:nvSpPr>
          <p:cNvPr id="281" name="Google Shape;281;p25"/>
          <p:cNvSpPr txBox="1">
            <a:spLocks noGrp="1"/>
          </p:cNvSpPr>
          <p:nvPr>
            <p:ph type="subTitle" idx="9"/>
          </p:nvPr>
        </p:nvSpPr>
        <p:spPr>
          <a:xfrm flipH="1">
            <a:off x="3502725" y="3532324"/>
            <a:ext cx="2138700" cy="6993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algn="ctr" rtl="0">
              <a:lnSpc>
                <a:spcPct val="100000"/>
              </a:lnSpc>
              <a:spcBef>
                <a:spcPts val="0"/>
              </a:spcBef>
              <a:spcAft>
                <a:spcPts val="0"/>
              </a:spcAft>
              <a:buNone/>
              <a:defRPr/>
            </a:lvl2pPr>
            <a:lvl3pPr lvl="2" algn="ctr" rtl="0">
              <a:lnSpc>
                <a:spcPct val="100000"/>
              </a:lnSpc>
              <a:spcBef>
                <a:spcPts val="0"/>
              </a:spcBef>
              <a:spcAft>
                <a:spcPts val="0"/>
              </a:spcAft>
              <a:buNone/>
              <a:defRPr/>
            </a:lvl3pPr>
            <a:lvl4pPr lvl="3" algn="ctr" rtl="0">
              <a:lnSpc>
                <a:spcPct val="100000"/>
              </a:lnSpc>
              <a:spcBef>
                <a:spcPts val="0"/>
              </a:spcBef>
              <a:spcAft>
                <a:spcPts val="0"/>
              </a:spcAft>
              <a:buNone/>
              <a:defRPr/>
            </a:lvl4pPr>
            <a:lvl5pPr lvl="4" algn="ctr" rtl="0">
              <a:lnSpc>
                <a:spcPct val="100000"/>
              </a:lnSpc>
              <a:spcBef>
                <a:spcPts val="0"/>
              </a:spcBef>
              <a:spcAft>
                <a:spcPts val="0"/>
              </a:spcAft>
              <a:buNone/>
              <a:defRPr/>
            </a:lvl5pPr>
            <a:lvl6pPr lvl="5" algn="ctr" rtl="0">
              <a:lnSpc>
                <a:spcPct val="100000"/>
              </a:lnSpc>
              <a:spcBef>
                <a:spcPts val="0"/>
              </a:spcBef>
              <a:spcAft>
                <a:spcPts val="0"/>
              </a:spcAft>
              <a:buNone/>
              <a:defRPr/>
            </a:lvl6pPr>
            <a:lvl7pPr lvl="6" algn="ctr" rtl="0">
              <a:lnSpc>
                <a:spcPct val="100000"/>
              </a:lnSpc>
              <a:spcBef>
                <a:spcPts val="0"/>
              </a:spcBef>
              <a:spcAft>
                <a:spcPts val="0"/>
              </a:spcAft>
              <a:buNone/>
              <a:defRPr/>
            </a:lvl7pPr>
            <a:lvl8pPr lvl="7" algn="ctr" rtl="0">
              <a:lnSpc>
                <a:spcPct val="100000"/>
              </a:lnSpc>
              <a:spcBef>
                <a:spcPts val="0"/>
              </a:spcBef>
              <a:spcAft>
                <a:spcPts val="0"/>
              </a:spcAft>
              <a:buNone/>
              <a:defRPr/>
            </a:lvl8pPr>
            <a:lvl9pPr lvl="8" algn="ctr" rtl="0">
              <a:lnSpc>
                <a:spcPct val="100000"/>
              </a:lnSpc>
              <a:spcBef>
                <a:spcPts val="0"/>
              </a:spcBef>
              <a:spcAft>
                <a:spcPts val="0"/>
              </a:spcAft>
              <a:buNone/>
              <a:defRPr/>
            </a:lvl9pPr>
          </a:lstStyle>
          <a:p>
            <a:endParaRPr/>
          </a:p>
        </p:txBody>
      </p:sp>
      <p:sp>
        <p:nvSpPr>
          <p:cNvPr id="282" name="Google Shape;282;p25"/>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283" name="Google Shape;283;p25"/>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84" name="Google Shape;284;p25"/>
          <p:cNvSpPr txBox="1">
            <a:spLocks noGrp="1"/>
          </p:cNvSpPr>
          <p:nvPr>
            <p:ph type="subTitle" idx="13"/>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text">
  <p:cSld name="CUSTOM_29">
    <p:spTree>
      <p:nvGrpSpPr>
        <p:cNvPr id="1" name="Shape 285"/>
        <p:cNvGrpSpPr/>
        <p:nvPr/>
      </p:nvGrpSpPr>
      <p:grpSpPr>
        <a:xfrm>
          <a:off x="0" y="0"/>
          <a:ext cx="0" cy="0"/>
          <a:chOff x="0" y="0"/>
          <a:chExt cx="0" cy="0"/>
        </a:xfrm>
      </p:grpSpPr>
      <p:grpSp>
        <p:nvGrpSpPr>
          <p:cNvPr id="286" name="Google Shape;286;p26"/>
          <p:cNvGrpSpPr/>
          <p:nvPr/>
        </p:nvGrpSpPr>
        <p:grpSpPr>
          <a:xfrm>
            <a:off x="-1382950" y="-470238"/>
            <a:ext cx="11909899" cy="6083973"/>
            <a:chOff x="-1382950" y="-470238"/>
            <a:chExt cx="11909899" cy="6083973"/>
          </a:xfrm>
        </p:grpSpPr>
        <p:grpSp>
          <p:nvGrpSpPr>
            <p:cNvPr id="287" name="Google Shape;287;p26"/>
            <p:cNvGrpSpPr/>
            <p:nvPr/>
          </p:nvGrpSpPr>
          <p:grpSpPr>
            <a:xfrm>
              <a:off x="-1382950" y="-470238"/>
              <a:ext cx="3168399" cy="6083973"/>
              <a:chOff x="-982299" y="-470238"/>
              <a:chExt cx="3168399" cy="6083973"/>
            </a:xfrm>
          </p:grpSpPr>
          <p:sp>
            <p:nvSpPr>
              <p:cNvPr id="288" name="Google Shape;288;p26"/>
              <p:cNvSpPr/>
              <p:nvPr/>
            </p:nvSpPr>
            <p:spPr>
              <a:xfrm rot="5400000">
                <a:off x="-1567561" y="1436192"/>
                <a:ext cx="5236203" cy="2271119"/>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6"/>
              <p:cNvSpPr/>
              <p:nvPr/>
            </p:nvSpPr>
            <p:spPr>
              <a:xfrm rot="5400000">
                <a:off x="-2704873" y="1252336"/>
                <a:ext cx="6083973" cy="2638826"/>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 name="Google Shape;290;p26"/>
            <p:cNvGrpSpPr/>
            <p:nvPr/>
          </p:nvGrpSpPr>
          <p:grpSpPr>
            <a:xfrm flipH="1">
              <a:off x="7358550" y="-470238"/>
              <a:ext cx="3168399" cy="6083973"/>
              <a:chOff x="-982299" y="-470238"/>
              <a:chExt cx="3168399" cy="6083973"/>
            </a:xfrm>
          </p:grpSpPr>
          <p:sp>
            <p:nvSpPr>
              <p:cNvPr id="291" name="Google Shape;291;p26"/>
              <p:cNvSpPr/>
              <p:nvPr/>
            </p:nvSpPr>
            <p:spPr>
              <a:xfrm rot="5400000">
                <a:off x="-1567561" y="1436192"/>
                <a:ext cx="5236203" cy="2271119"/>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6"/>
              <p:cNvSpPr/>
              <p:nvPr/>
            </p:nvSpPr>
            <p:spPr>
              <a:xfrm rot="5400000">
                <a:off x="-2704873" y="1252336"/>
                <a:ext cx="6083973" cy="2638826"/>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93" name="Google Shape;293;p26"/>
          <p:cNvSpPr txBox="1">
            <a:spLocks noGrp="1"/>
          </p:cNvSpPr>
          <p:nvPr>
            <p:ph type="subTitle" idx="1"/>
          </p:nvPr>
        </p:nvSpPr>
        <p:spPr>
          <a:xfrm>
            <a:off x="2489700" y="2765936"/>
            <a:ext cx="4164600" cy="946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800"/>
            </a:lvl1pPr>
            <a:lvl2pPr lvl="1" algn="ctr" rtl="0">
              <a:spcBef>
                <a:spcPts val="0"/>
              </a:spcBef>
              <a:spcAft>
                <a:spcPts val="0"/>
              </a:spcAft>
              <a:buNone/>
              <a:defRPr sz="1800"/>
            </a:lvl2pPr>
            <a:lvl3pPr lvl="2" algn="ctr" rtl="0">
              <a:spcBef>
                <a:spcPts val="0"/>
              </a:spcBef>
              <a:spcAft>
                <a:spcPts val="0"/>
              </a:spcAft>
              <a:buNone/>
              <a:defRPr sz="1800"/>
            </a:lvl3pPr>
            <a:lvl4pPr lvl="3" algn="ctr" rtl="0">
              <a:spcBef>
                <a:spcPts val="0"/>
              </a:spcBef>
              <a:spcAft>
                <a:spcPts val="0"/>
              </a:spcAft>
              <a:buNone/>
              <a:defRPr sz="1800"/>
            </a:lvl4pPr>
            <a:lvl5pPr lvl="4" algn="ctr" rtl="0">
              <a:spcBef>
                <a:spcPts val="0"/>
              </a:spcBef>
              <a:spcAft>
                <a:spcPts val="0"/>
              </a:spcAft>
              <a:buNone/>
              <a:defRPr sz="1800"/>
            </a:lvl5pPr>
            <a:lvl6pPr lvl="5" algn="ctr" rtl="0">
              <a:spcBef>
                <a:spcPts val="0"/>
              </a:spcBef>
              <a:spcAft>
                <a:spcPts val="0"/>
              </a:spcAft>
              <a:buNone/>
              <a:defRPr sz="1800"/>
            </a:lvl6pPr>
            <a:lvl7pPr lvl="6" algn="ctr" rtl="0">
              <a:spcBef>
                <a:spcPts val="0"/>
              </a:spcBef>
              <a:spcAft>
                <a:spcPts val="0"/>
              </a:spcAft>
              <a:buNone/>
              <a:defRPr sz="1800"/>
            </a:lvl7pPr>
            <a:lvl8pPr lvl="7" algn="ctr" rtl="0">
              <a:spcBef>
                <a:spcPts val="0"/>
              </a:spcBef>
              <a:spcAft>
                <a:spcPts val="0"/>
              </a:spcAft>
              <a:buNone/>
              <a:defRPr sz="1800"/>
            </a:lvl8pPr>
            <a:lvl9pPr lvl="8" algn="ctr" rtl="0">
              <a:spcBef>
                <a:spcPts val="0"/>
              </a:spcBef>
              <a:spcAft>
                <a:spcPts val="0"/>
              </a:spcAft>
              <a:buNone/>
              <a:defRPr sz="1800"/>
            </a:lvl9pPr>
          </a:lstStyle>
          <a:p>
            <a:endParaRPr/>
          </a:p>
        </p:txBody>
      </p:sp>
      <p:sp>
        <p:nvSpPr>
          <p:cNvPr id="294" name="Google Shape;294;p26"/>
          <p:cNvSpPr txBox="1">
            <a:spLocks noGrp="1"/>
          </p:cNvSpPr>
          <p:nvPr>
            <p:ph type="title"/>
          </p:nvPr>
        </p:nvSpPr>
        <p:spPr>
          <a:xfrm>
            <a:off x="2489700" y="1307312"/>
            <a:ext cx="4164600" cy="1245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500"/>
              <a:buNone/>
              <a:defRPr sz="8500"/>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295" name="Google Shape;295;p26"/>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296" name="Google Shape;296;p26"/>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297" name="Google Shape;297;p26"/>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text 1">
  <p:cSld name="CUSTOM_17">
    <p:spTree>
      <p:nvGrpSpPr>
        <p:cNvPr id="1" name="Shape 298"/>
        <p:cNvGrpSpPr/>
        <p:nvPr/>
      </p:nvGrpSpPr>
      <p:grpSpPr>
        <a:xfrm>
          <a:off x="0" y="0"/>
          <a:ext cx="0" cy="0"/>
          <a:chOff x="0" y="0"/>
          <a:chExt cx="0" cy="0"/>
        </a:xfrm>
      </p:grpSpPr>
      <p:sp>
        <p:nvSpPr>
          <p:cNvPr id="299" name="Google Shape;299;p27"/>
          <p:cNvSpPr/>
          <p:nvPr/>
        </p:nvSpPr>
        <p:spPr>
          <a:xfrm rot="-5400000" flipH="1">
            <a:off x="-2006834" y="1550566"/>
            <a:ext cx="6056034" cy="2042368"/>
          </a:xfrm>
          <a:custGeom>
            <a:avLst/>
            <a:gdLst/>
            <a:ahLst/>
            <a:cxnLst/>
            <a:rect l="l" t="t" r="r" b="b"/>
            <a:pathLst>
              <a:path w="99696" h="33622" extrusionOk="0">
                <a:moveTo>
                  <a:pt x="1" y="0"/>
                </a:moveTo>
                <a:lnTo>
                  <a:pt x="1" y="21907"/>
                </a:lnTo>
                <a:cubicBezTo>
                  <a:pt x="2243" y="22925"/>
                  <a:pt x="4751" y="24961"/>
                  <a:pt x="6433" y="26657"/>
                </a:cubicBezTo>
                <a:cubicBezTo>
                  <a:pt x="9988" y="30242"/>
                  <a:pt x="15063" y="32396"/>
                  <a:pt x="20314" y="33207"/>
                </a:cubicBezTo>
                <a:cubicBezTo>
                  <a:pt x="22159" y="33493"/>
                  <a:pt x="24024" y="33621"/>
                  <a:pt x="25892" y="33621"/>
                </a:cubicBezTo>
                <a:cubicBezTo>
                  <a:pt x="29328" y="33621"/>
                  <a:pt x="32775" y="33187"/>
                  <a:pt x="36129" y="32499"/>
                </a:cubicBezTo>
                <a:cubicBezTo>
                  <a:pt x="40068" y="31688"/>
                  <a:pt x="43947" y="30537"/>
                  <a:pt x="47532" y="28841"/>
                </a:cubicBezTo>
                <a:cubicBezTo>
                  <a:pt x="52238" y="26628"/>
                  <a:pt x="56369" y="23574"/>
                  <a:pt x="60883" y="21066"/>
                </a:cubicBezTo>
                <a:cubicBezTo>
                  <a:pt x="67672" y="17303"/>
                  <a:pt x="75005" y="14753"/>
                  <a:pt x="82979" y="14753"/>
                </a:cubicBezTo>
                <a:cubicBezTo>
                  <a:pt x="88261" y="14753"/>
                  <a:pt x="93824" y="15872"/>
                  <a:pt x="99696" y="18499"/>
                </a:cubicBezTo>
                <a:lnTo>
                  <a:pt x="996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7"/>
          <p:cNvSpPr txBox="1">
            <a:spLocks noGrp="1"/>
          </p:cNvSpPr>
          <p:nvPr>
            <p:ph type="body" idx="1"/>
          </p:nvPr>
        </p:nvSpPr>
        <p:spPr>
          <a:xfrm flipH="1">
            <a:off x="4203599" y="2078601"/>
            <a:ext cx="4119600" cy="1871100"/>
          </a:xfrm>
          <a:prstGeom prst="rect">
            <a:avLst/>
          </a:prstGeom>
        </p:spPr>
        <p:txBody>
          <a:bodyPr spcFirstLastPara="1" wrap="square" lIns="91425" tIns="91425" rIns="91425" bIns="91425" anchor="t" anchorCtr="0">
            <a:noAutofit/>
          </a:bodyPr>
          <a:lstStyle>
            <a:lvl1pPr marL="457200" lvl="0" indent="-323850" rtl="0">
              <a:spcBef>
                <a:spcPts val="0"/>
              </a:spcBef>
              <a:spcAft>
                <a:spcPts val="0"/>
              </a:spcAft>
              <a:buClr>
                <a:schemeClr val="accent1"/>
              </a:buClr>
              <a:buSzPts val="1500"/>
              <a:buChar char="●"/>
              <a:defRPr/>
            </a:lvl1pPr>
            <a:lvl2pPr marL="914400" lvl="1" indent="-323850" rtl="0">
              <a:spcBef>
                <a:spcPts val="1000"/>
              </a:spcBef>
              <a:spcAft>
                <a:spcPts val="0"/>
              </a:spcAft>
              <a:buSzPts val="1500"/>
              <a:buChar char="○"/>
              <a:defRPr/>
            </a:lvl2pPr>
            <a:lvl3pPr marL="1371600" lvl="2" indent="-323850" rtl="0">
              <a:spcBef>
                <a:spcPts val="0"/>
              </a:spcBef>
              <a:spcAft>
                <a:spcPts val="0"/>
              </a:spcAft>
              <a:buSzPts val="1500"/>
              <a:buChar char="■"/>
              <a:defRPr/>
            </a:lvl3pPr>
            <a:lvl4pPr marL="1828800" lvl="3" indent="-323850" rtl="0">
              <a:spcBef>
                <a:spcPts val="0"/>
              </a:spcBef>
              <a:spcAft>
                <a:spcPts val="0"/>
              </a:spcAft>
              <a:buSzPts val="1500"/>
              <a:buChar char="●"/>
              <a:defRPr/>
            </a:lvl4pPr>
            <a:lvl5pPr marL="2286000" lvl="4" indent="-323850" rtl="0">
              <a:spcBef>
                <a:spcPts val="0"/>
              </a:spcBef>
              <a:spcAft>
                <a:spcPts val="0"/>
              </a:spcAft>
              <a:buSzPts val="1500"/>
              <a:buChar char="○"/>
              <a:defRPr/>
            </a:lvl5pPr>
            <a:lvl6pPr marL="2743200" lvl="5" indent="-323850" rtl="0">
              <a:spcBef>
                <a:spcPts val="0"/>
              </a:spcBef>
              <a:spcAft>
                <a:spcPts val="0"/>
              </a:spcAft>
              <a:buSzPts val="1500"/>
              <a:buChar char="■"/>
              <a:defRPr/>
            </a:lvl6pPr>
            <a:lvl7pPr marL="3200400" lvl="6" indent="-323850" rtl="0">
              <a:spcBef>
                <a:spcPts val="0"/>
              </a:spcBef>
              <a:spcAft>
                <a:spcPts val="0"/>
              </a:spcAft>
              <a:buSzPts val="1500"/>
              <a:buChar char="●"/>
              <a:defRPr/>
            </a:lvl7pPr>
            <a:lvl8pPr marL="3657600" lvl="7" indent="-323850" rtl="0">
              <a:spcBef>
                <a:spcPts val="0"/>
              </a:spcBef>
              <a:spcAft>
                <a:spcPts val="0"/>
              </a:spcAft>
              <a:buSzPts val="1500"/>
              <a:buChar char="○"/>
              <a:defRPr/>
            </a:lvl8pPr>
            <a:lvl9pPr marL="4114800" lvl="8" indent="-323850" rtl="0">
              <a:spcBef>
                <a:spcPts val="0"/>
              </a:spcBef>
              <a:spcAft>
                <a:spcPts val="0"/>
              </a:spcAft>
              <a:buSzPts val="1500"/>
              <a:buChar char="■"/>
              <a:defRPr/>
            </a:lvl9pPr>
          </a:lstStyle>
          <a:p>
            <a:endParaRPr/>
          </a:p>
        </p:txBody>
      </p:sp>
      <p:sp>
        <p:nvSpPr>
          <p:cNvPr id="301" name="Google Shape;301;p27"/>
          <p:cNvSpPr txBox="1">
            <a:spLocks noGrp="1"/>
          </p:cNvSpPr>
          <p:nvPr>
            <p:ph type="title"/>
          </p:nvPr>
        </p:nvSpPr>
        <p:spPr>
          <a:xfrm flipH="1">
            <a:off x="4203600" y="671500"/>
            <a:ext cx="4119600" cy="11154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cxnSp>
        <p:nvCxnSpPr>
          <p:cNvPr id="302" name="Google Shape;302;p27"/>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03" name="Google Shape;303;p27"/>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04" name="Google Shape;304;p27"/>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ext 2">
  <p:cSld name="CUSTOM_10">
    <p:spTree>
      <p:nvGrpSpPr>
        <p:cNvPr id="1" name="Shape 305"/>
        <p:cNvGrpSpPr/>
        <p:nvPr/>
      </p:nvGrpSpPr>
      <p:grpSpPr>
        <a:xfrm>
          <a:off x="0" y="0"/>
          <a:ext cx="0" cy="0"/>
          <a:chOff x="0" y="0"/>
          <a:chExt cx="0" cy="0"/>
        </a:xfrm>
      </p:grpSpPr>
      <p:grpSp>
        <p:nvGrpSpPr>
          <p:cNvPr id="306" name="Google Shape;306;p28"/>
          <p:cNvGrpSpPr/>
          <p:nvPr/>
        </p:nvGrpSpPr>
        <p:grpSpPr>
          <a:xfrm>
            <a:off x="-304804" y="-1322215"/>
            <a:ext cx="2718813" cy="7787916"/>
            <a:chOff x="-787479" y="-1322202"/>
            <a:chExt cx="2718813" cy="7787916"/>
          </a:xfrm>
        </p:grpSpPr>
        <p:sp>
          <p:nvSpPr>
            <p:cNvPr id="307" name="Google Shape;307;p28"/>
            <p:cNvSpPr/>
            <p:nvPr/>
          </p:nvSpPr>
          <p:spPr>
            <a:xfrm rot="-5400000" flipH="1">
              <a:off x="-3073159" y="1461221"/>
              <a:ext cx="7787916" cy="2221070"/>
            </a:xfrm>
            <a:custGeom>
              <a:avLst/>
              <a:gdLst/>
              <a:ahLst/>
              <a:cxnLst/>
              <a:rect l="l" t="t" r="r" b="b"/>
              <a:pathLst>
                <a:path w="148674" h="42401" extrusionOk="0">
                  <a:moveTo>
                    <a:pt x="1" y="0"/>
                  </a:moveTo>
                  <a:lnTo>
                    <a:pt x="1" y="27631"/>
                  </a:lnTo>
                  <a:cubicBezTo>
                    <a:pt x="3349" y="28915"/>
                    <a:pt x="7082" y="31481"/>
                    <a:pt x="9590" y="33620"/>
                  </a:cubicBezTo>
                  <a:cubicBezTo>
                    <a:pt x="14886" y="38135"/>
                    <a:pt x="22468" y="40864"/>
                    <a:pt x="30272" y="41882"/>
                  </a:cubicBezTo>
                  <a:cubicBezTo>
                    <a:pt x="33020" y="42239"/>
                    <a:pt x="35796" y="42400"/>
                    <a:pt x="38576" y="42400"/>
                  </a:cubicBezTo>
                  <a:cubicBezTo>
                    <a:pt x="43706" y="42400"/>
                    <a:pt x="48853" y="41852"/>
                    <a:pt x="53876" y="40982"/>
                  </a:cubicBezTo>
                  <a:cubicBezTo>
                    <a:pt x="59762" y="39964"/>
                    <a:pt x="65530" y="38503"/>
                    <a:pt x="70885" y="36364"/>
                  </a:cubicBezTo>
                  <a:cubicBezTo>
                    <a:pt x="77892" y="33591"/>
                    <a:pt x="84059" y="29726"/>
                    <a:pt x="90800" y="26554"/>
                  </a:cubicBezTo>
                  <a:cubicBezTo>
                    <a:pt x="100911" y="21818"/>
                    <a:pt x="111837" y="18607"/>
                    <a:pt x="123721" y="18607"/>
                  </a:cubicBezTo>
                  <a:cubicBezTo>
                    <a:pt x="131603" y="18607"/>
                    <a:pt x="139907" y="20020"/>
                    <a:pt x="148673" y="23338"/>
                  </a:cubicBezTo>
                  <a:lnTo>
                    <a:pt x="14867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8"/>
            <p:cNvSpPr/>
            <p:nvPr/>
          </p:nvSpPr>
          <p:spPr>
            <a:xfrm rot="-5400000" flipH="1">
              <a:off x="-3009878" y="900197"/>
              <a:ext cx="6706550" cy="2261752"/>
            </a:xfrm>
            <a:custGeom>
              <a:avLst/>
              <a:gdLst/>
              <a:ahLst/>
              <a:cxnLst/>
              <a:rect l="l" t="t" r="r" b="b"/>
              <a:pathLst>
                <a:path w="99696" h="33622" extrusionOk="0">
                  <a:moveTo>
                    <a:pt x="1" y="0"/>
                  </a:moveTo>
                  <a:lnTo>
                    <a:pt x="1" y="21907"/>
                  </a:lnTo>
                  <a:cubicBezTo>
                    <a:pt x="2243" y="22925"/>
                    <a:pt x="4751" y="24961"/>
                    <a:pt x="6433" y="26657"/>
                  </a:cubicBezTo>
                  <a:cubicBezTo>
                    <a:pt x="9988" y="30242"/>
                    <a:pt x="15063" y="32396"/>
                    <a:pt x="20314" y="33207"/>
                  </a:cubicBezTo>
                  <a:cubicBezTo>
                    <a:pt x="22159" y="33493"/>
                    <a:pt x="24024" y="33621"/>
                    <a:pt x="25892" y="33621"/>
                  </a:cubicBezTo>
                  <a:cubicBezTo>
                    <a:pt x="29328" y="33621"/>
                    <a:pt x="32775" y="33187"/>
                    <a:pt x="36129" y="32499"/>
                  </a:cubicBezTo>
                  <a:cubicBezTo>
                    <a:pt x="40068" y="31688"/>
                    <a:pt x="43947" y="30537"/>
                    <a:pt x="47532" y="28841"/>
                  </a:cubicBezTo>
                  <a:cubicBezTo>
                    <a:pt x="52238" y="26628"/>
                    <a:pt x="56369" y="23574"/>
                    <a:pt x="60883" y="21066"/>
                  </a:cubicBezTo>
                  <a:cubicBezTo>
                    <a:pt x="67672" y="17303"/>
                    <a:pt x="75005" y="14753"/>
                    <a:pt x="82979" y="14753"/>
                  </a:cubicBezTo>
                  <a:cubicBezTo>
                    <a:pt x="88261" y="14753"/>
                    <a:pt x="93824" y="15872"/>
                    <a:pt x="99696" y="18499"/>
                  </a:cubicBezTo>
                  <a:lnTo>
                    <a:pt x="99696"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9" name="Google Shape;309;p28"/>
          <p:cNvSpPr txBox="1">
            <a:spLocks noGrp="1"/>
          </p:cNvSpPr>
          <p:nvPr>
            <p:ph type="subTitle" idx="1"/>
          </p:nvPr>
        </p:nvSpPr>
        <p:spPr>
          <a:xfrm>
            <a:off x="4359769" y="2371225"/>
            <a:ext cx="3156900" cy="115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10" name="Google Shape;310;p28"/>
          <p:cNvSpPr txBox="1">
            <a:spLocks noGrp="1"/>
          </p:cNvSpPr>
          <p:nvPr>
            <p:ph type="title"/>
          </p:nvPr>
        </p:nvSpPr>
        <p:spPr>
          <a:xfrm>
            <a:off x="4359769" y="1063825"/>
            <a:ext cx="3156900" cy="1115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600"/>
              <a:buFont typeface="Palanquin Dark"/>
              <a:buNone/>
              <a:defRPr>
                <a:latin typeface="Palanquin Dark"/>
                <a:ea typeface="Palanquin Dark"/>
                <a:cs typeface="Palanquin Dark"/>
                <a:sym typeface="Palanquin Dark"/>
              </a:defRPr>
            </a:lvl2pPr>
            <a:lvl3pPr lvl="2" rtl="0">
              <a:spcBef>
                <a:spcPts val="0"/>
              </a:spcBef>
              <a:spcAft>
                <a:spcPts val="0"/>
              </a:spcAft>
              <a:buSzPts val="3600"/>
              <a:buFont typeface="Palanquin Dark"/>
              <a:buNone/>
              <a:defRPr>
                <a:latin typeface="Palanquin Dark"/>
                <a:ea typeface="Palanquin Dark"/>
                <a:cs typeface="Palanquin Dark"/>
                <a:sym typeface="Palanquin Dark"/>
              </a:defRPr>
            </a:lvl3pPr>
            <a:lvl4pPr lvl="3" rtl="0">
              <a:spcBef>
                <a:spcPts val="0"/>
              </a:spcBef>
              <a:spcAft>
                <a:spcPts val="0"/>
              </a:spcAft>
              <a:buSzPts val="3600"/>
              <a:buFont typeface="Palanquin Dark"/>
              <a:buNone/>
              <a:defRPr>
                <a:latin typeface="Palanquin Dark"/>
                <a:ea typeface="Palanquin Dark"/>
                <a:cs typeface="Palanquin Dark"/>
                <a:sym typeface="Palanquin Dark"/>
              </a:defRPr>
            </a:lvl4pPr>
            <a:lvl5pPr lvl="4" rtl="0">
              <a:spcBef>
                <a:spcPts val="0"/>
              </a:spcBef>
              <a:spcAft>
                <a:spcPts val="0"/>
              </a:spcAft>
              <a:buSzPts val="3600"/>
              <a:buFont typeface="Palanquin Dark"/>
              <a:buNone/>
              <a:defRPr>
                <a:latin typeface="Palanquin Dark"/>
                <a:ea typeface="Palanquin Dark"/>
                <a:cs typeface="Palanquin Dark"/>
                <a:sym typeface="Palanquin Dark"/>
              </a:defRPr>
            </a:lvl5pPr>
            <a:lvl6pPr lvl="5" rtl="0">
              <a:spcBef>
                <a:spcPts val="0"/>
              </a:spcBef>
              <a:spcAft>
                <a:spcPts val="0"/>
              </a:spcAft>
              <a:buSzPts val="3600"/>
              <a:buFont typeface="Palanquin Dark"/>
              <a:buNone/>
              <a:defRPr>
                <a:latin typeface="Palanquin Dark"/>
                <a:ea typeface="Palanquin Dark"/>
                <a:cs typeface="Palanquin Dark"/>
                <a:sym typeface="Palanquin Dark"/>
              </a:defRPr>
            </a:lvl6pPr>
            <a:lvl7pPr lvl="6" rtl="0">
              <a:spcBef>
                <a:spcPts val="0"/>
              </a:spcBef>
              <a:spcAft>
                <a:spcPts val="0"/>
              </a:spcAft>
              <a:buSzPts val="3600"/>
              <a:buFont typeface="Palanquin Dark"/>
              <a:buNone/>
              <a:defRPr>
                <a:latin typeface="Palanquin Dark"/>
                <a:ea typeface="Palanquin Dark"/>
                <a:cs typeface="Palanquin Dark"/>
                <a:sym typeface="Palanquin Dark"/>
              </a:defRPr>
            </a:lvl7pPr>
            <a:lvl8pPr lvl="7" rtl="0">
              <a:spcBef>
                <a:spcPts val="0"/>
              </a:spcBef>
              <a:spcAft>
                <a:spcPts val="0"/>
              </a:spcAft>
              <a:buSzPts val="3600"/>
              <a:buFont typeface="Palanquin Dark"/>
              <a:buNone/>
              <a:defRPr>
                <a:latin typeface="Palanquin Dark"/>
                <a:ea typeface="Palanquin Dark"/>
                <a:cs typeface="Palanquin Dark"/>
                <a:sym typeface="Palanquin Dark"/>
              </a:defRPr>
            </a:lvl8pPr>
            <a:lvl9pPr lvl="8" rtl="0">
              <a:spcBef>
                <a:spcPts val="0"/>
              </a:spcBef>
              <a:spcAft>
                <a:spcPts val="0"/>
              </a:spcAft>
              <a:buSzPts val="3600"/>
              <a:buFont typeface="Palanquin Dark"/>
              <a:buNone/>
              <a:defRPr>
                <a:latin typeface="Palanquin Dark"/>
                <a:ea typeface="Palanquin Dark"/>
                <a:cs typeface="Palanquin Dark"/>
                <a:sym typeface="Palanquin Dark"/>
              </a:defRPr>
            </a:lvl9pPr>
          </a:lstStyle>
          <a:p>
            <a:endParaRPr/>
          </a:p>
        </p:txBody>
      </p:sp>
      <p:sp>
        <p:nvSpPr>
          <p:cNvPr id="311" name="Google Shape;311;p28"/>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12" name="Google Shape;312;p28"/>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13" name="Google Shape;313;p28"/>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and text 3">
  <p:cSld name="CUSTOM_10_1_1">
    <p:spTree>
      <p:nvGrpSpPr>
        <p:cNvPr id="1" name="Shape 314"/>
        <p:cNvGrpSpPr/>
        <p:nvPr/>
      </p:nvGrpSpPr>
      <p:grpSpPr>
        <a:xfrm>
          <a:off x="0" y="0"/>
          <a:ext cx="0" cy="0"/>
          <a:chOff x="0" y="0"/>
          <a:chExt cx="0" cy="0"/>
        </a:xfrm>
      </p:grpSpPr>
      <p:sp>
        <p:nvSpPr>
          <p:cNvPr id="315" name="Google Shape;315;p29"/>
          <p:cNvSpPr/>
          <p:nvPr/>
        </p:nvSpPr>
        <p:spPr>
          <a:xfrm rot="-5400000" flipH="1">
            <a:off x="5274781" y="1378168"/>
            <a:ext cx="5503752" cy="2387164"/>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9"/>
          <p:cNvSpPr txBox="1">
            <a:spLocks noGrp="1"/>
          </p:cNvSpPr>
          <p:nvPr>
            <p:ph type="title"/>
          </p:nvPr>
        </p:nvSpPr>
        <p:spPr>
          <a:xfrm>
            <a:off x="820804" y="1063825"/>
            <a:ext cx="3419700" cy="1115400"/>
          </a:xfrm>
          <a:prstGeom prst="rect">
            <a:avLst/>
          </a:prstGeom>
        </p:spPr>
        <p:txBody>
          <a:bodyPr spcFirstLastPara="1" wrap="square" lIns="91425" tIns="91425" rIns="91425" bIns="91425" anchor="ctr" anchorCtr="0">
            <a:noAutofit/>
          </a:bodyPr>
          <a:lstStyle>
            <a:lvl1pPr lvl="0" rtl="0">
              <a:lnSpc>
                <a:spcPct val="90000"/>
              </a:lnSpc>
              <a:spcBef>
                <a:spcPts val="0"/>
              </a:spcBef>
              <a:spcAft>
                <a:spcPts val="0"/>
              </a:spcAft>
              <a:buSzPts val="3200"/>
              <a:buNone/>
              <a:defRPr/>
            </a:lvl1pPr>
            <a:lvl2pPr lvl="1" algn="r" rtl="0">
              <a:spcBef>
                <a:spcPts val="0"/>
              </a:spcBef>
              <a:spcAft>
                <a:spcPts val="0"/>
              </a:spcAft>
              <a:buSzPts val="3600"/>
              <a:buNone/>
              <a:defRPr sz="3600"/>
            </a:lvl2pPr>
            <a:lvl3pPr lvl="2" algn="r" rtl="0">
              <a:spcBef>
                <a:spcPts val="0"/>
              </a:spcBef>
              <a:spcAft>
                <a:spcPts val="0"/>
              </a:spcAft>
              <a:buSzPts val="3600"/>
              <a:buNone/>
              <a:defRPr sz="3600"/>
            </a:lvl3pPr>
            <a:lvl4pPr lvl="3" algn="r" rtl="0">
              <a:spcBef>
                <a:spcPts val="0"/>
              </a:spcBef>
              <a:spcAft>
                <a:spcPts val="0"/>
              </a:spcAft>
              <a:buSzPts val="3600"/>
              <a:buNone/>
              <a:defRPr sz="3600"/>
            </a:lvl4pPr>
            <a:lvl5pPr lvl="4" algn="r" rtl="0">
              <a:spcBef>
                <a:spcPts val="0"/>
              </a:spcBef>
              <a:spcAft>
                <a:spcPts val="0"/>
              </a:spcAft>
              <a:buSzPts val="3600"/>
              <a:buNone/>
              <a:defRPr sz="3600"/>
            </a:lvl5pPr>
            <a:lvl6pPr lvl="5" algn="r" rtl="0">
              <a:spcBef>
                <a:spcPts val="0"/>
              </a:spcBef>
              <a:spcAft>
                <a:spcPts val="0"/>
              </a:spcAft>
              <a:buSzPts val="3600"/>
              <a:buNone/>
              <a:defRPr sz="3600"/>
            </a:lvl6pPr>
            <a:lvl7pPr lvl="6" algn="r" rtl="0">
              <a:spcBef>
                <a:spcPts val="0"/>
              </a:spcBef>
              <a:spcAft>
                <a:spcPts val="0"/>
              </a:spcAft>
              <a:buSzPts val="3600"/>
              <a:buNone/>
              <a:defRPr sz="3600"/>
            </a:lvl7pPr>
            <a:lvl8pPr lvl="7" algn="r" rtl="0">
              <a:spcBef>
                <a:spcPts val="0"/>
              </a:spcBef>
              <a:spcAft>
                <a:spcPts val="0"/>
              </a:spcAft>
              <a:buSzPts val="3600"/>
              <a:buNone/>
              <a:defRPr sz="3600"/>
            </a:lvl8pPr>
            <a:lvl9pPr lvl="8" algn="r" rtl="0">
              <a:spcBef>
                <a:spcPts val="0"/>
              </a:spcBef>
              <a:spcAft>
                <a:spcPts val="0"/>
              </a:spcAft>
              <a:buSzPts val="3600"/>
              <a:buNone/>
              <a:defRPr sz="3600"/>
            </a:lvl9pPr>
          </a:lstStyle>
          <a:p>
            <a:endParaRPr/>
          </a:p>
        </p:txBody>
      </p:sp>
      <p:sp>
        <p:nvSpPr>
          <p:cNvPr id="317" name="Google Shape;317;p29"/>
          <p:cNvSpPr txBox="1">
            <a:spLocks noGrp="1"/>
          </p:cNvSpPr>
          <p:nvPr>
            <p:ph type="subTitle" idx="1"/>
          </p:nvPr>
        </p:nvSpPr>
        <p:spPr>
          <a:xfrm>
            <a:off x="820800" y="2371225"/>
            <a:ext cx="3419700" cy="115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18" name="Google Shape;318;p29"/>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19" name="Google Shape;319;p29"/>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20" name="Google Shape;320;p29"/>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text 4">
  <p:cSld name="CUSTOM_10_1_1_1">
    <p:spTree>
      <p:nvGrpSpPr>
        <p:cNvPr id="1" name="Shape 321"/>
        <p:cNvGrpSpPr/>
        <p:nvPr/>
      </p:nvGrpSpPr>
      <p:grpSpPr>
        <a:xfrm>
          <a:off x="0" y="0"/>
          <a:ext cx="0" cy="0"/>
          <a:chOff x="0" y="0"/>
          <a:chExt cx="0" cy="0"/>
        </a:xfrm>
      </p:grpSpPr>
      <p:grpSp>
        <p:nvGrpSpPr>
          <p:cNvPr id="322" name="Google Shape;322;p30"/>
          <p:cNvGrpSpPr/>
          <p:nvPr/>
        </p:nvGrpSpPr>
        <p:grpSpPr>
          <a:xfrm>
            <a:off x="4971605" y="-81100"/>
            <a:ext cx="4339808" cy="4146638"/>
            <a:chOff x="4971605" y="-81100"/>
            <a:chExt cx="4339808" cy="4146638"/>
          </a:xfrm>
        </p:grpSpPr>
        <p:sp>
          <p:nvSpPr>
            <p:cNvPr id="323" name="Google Shape;323;p30"/>
            <p:cNvSpPr/>
            <p:nvPr/>
          </p:nvSpPr>
          <p:spPr>
            <a:xfrm>
              <a:off x="4971605" y="-81100"/>
              <a:ext cx="4339719" cy="4146638"/>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0"/>
            <p:cNvSpPr/>
            <p:nvPr/>
          </p:nvSpPr>
          <p:spPr>
            <a:xfrm>
              <a:off x="6057971" y="-81100"/>
              <a:ext cx="3253442" cy="3108691"/>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5" name="Google Shape;325;p30"/>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26" name="Google Shape;326;p30"/>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27" name="Google Shape;327;p30"/>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28" name="Google Shape;328;p30"/>
          <p:cNvSpPr txBox="1">
            <a:spLocks noGrp="1"/>
          </p:cNvSpPr>
          <p:nvPr>
            <p:ph type="subTitle" idx="2"/>
          </p:nvPr>
        </p:nvSpPr>
        <p:spPr>
          <a:xfrm>
            <a:off x="1484637" y="2371225"/>
            <a:ext cx="3156900" cy="115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29" name="Google Shape;329;p30"/>
          <p:cNvSpPr txBox="1">
            <a:spLocks noGrp="1"/>
          </p:cNvSpPr>
          <p:nvPr>
            <p:ph type="title"/>
          </p:nvPr>
        </p:nvSpPr>
        <p:spPr>
          <a:xfrm>
            <a:off x="1484637" y="1063825"/>
            <a:ext cx="3156900" cy="1115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600"/>
              <a:buFont typeface="Palanquin Dark"/>
              <a:buNone/>
              <a:defRPr>
                <a:latin typeface="Palanquin Dark"/>
                <a:ea typeface="Palanquin Dark"/>
                <a:cs typeface="Palanquin Dark"/>
                <a:sym typeface="Palanquin Dark"/>
              </a:defRPr>
            </a:lvl2pPr>
            <a:lvl3pPr lvl="2" rtl="0">
              <a:spcBef>
                <a:spcPts val="0"/>
              </a:spcBef>
              <a:spcAft>
                <a:spcPts val="0"/>
              </a:spcAft>
              <a:buSzPts val="3600"/>
              <a:buFont typeface="Palanquin Dark"/>
              <a:buNone/>
              <a:defRPr>
                <a:latin typeface="Palanquin Dark"/>
                <a:ea typeface="Palanquin Dark"/>
                <a:cs typeface="Palanquin Dark"/>
                <a:sym typeface="Palanquin Dark"/>
              </a:defRPr>
            </a:lvl3pPr>
            <a:lvl4pPr lvl="3" rtl="0">
              <a:spcBef>
                <a:spcPts val="0"/>
              </a:spcBef>
              <a:spcAft>
                <a:spcPts val="0"/>
              </a:spcAft>
              <a:buSzPts val="3600"/>
              <a:buFont typeface="Palanquin Dark"/>
              <a:buNone/>
              <a:defRPr>
                <a:latin typeface="Palanquin Dark"/>
                <a:ea typeface="Palanquin Dark"/>
                <a:cs typeface="Palanquin Dark"/>
                <a:sym typeface="Palanquin Dark"/>
              </a:defRPr>
            </a:lvl4pPr>
            <a:lvl5pPr lvl="4" rtl="0">
              <a:spcBef>
                <a:spcPts val="0"/>
              </a:spcBef>
              <a:spcAft>
                <a:spcPts val="0"/>
              </a:spcAft>
              <a:buSzPts val="3600"/>
              <a:buFont typeface="Palanquin Dark"/>
              <a:buNone/>
              <a:defRPr>
                <a:latin typeface="Palanquin Dark"/>
                <a:ea typeface="Palanquin Dark"/>
                <a:cs typeface="Palanquin Dark"/>
                <a:sym typeface="Palanquin Dark"/>
              </a:defRPr>
            </a:lvl5pPr>
            <a:lvl6pPr lvl="5" rtl="0">
              <a:spcBef>
                <a:spcPts val="0"/>
              </a:spcBef>
              <a:spcAft>
                <a:spcPts val="0"/>
              </a:spcAft>
              <a:buSzPts val="3600"/>
              <a:buFont typeface="Palanquin Dark"/>
              <a:buNone/>
              <a:defRPr>
                <a:latin typeface="Palanquin Dark"/>
                <a:ea typeface="Palanquin Dark"/>
                <a:cs typeface="Palanquin Dark"/>
                <a:sym typeface="Palanquin Dark"/>
              </a:defRPr>
            </a:lvl6pPr>
            <a:lvl7pPr lvl="6" rtl="0">
              <a:spcBef>
                <a:spcPts val="0"/>
              </a:spcBef>
              <a:spcAft>
                <a:spcPts val="0"/>
              </a:spcAft>
              <a:buSzPts val="3600"/>
              <a:buFont typeface="Palanquin Dark"/>
              <a:buNone/>
              <a:defRPr>
                <a:latin typeface="Palanquin Dark"/>
                <a:ea typeface="Palanquin Dark"/>
                <a:cs typeface="Palanquin Dark"/>
                <a:sym typeface="Palanquin Dark"/>
              </a:defRPr>
            </a:lvl7pPr>
            <a:lvl8pPr lvl="7" rtl="0">
              <a:spcBef>
                <a:spcPts val="0"/>
              </a:spcBef>
              <a:spcAft>
                <a:spcPts val="0"/>
              </a:spcAft>
              <a:buSzPts val="3600"/>
              <a:buFont typeface="Palanquin Dark"/>
              <a:buNone/>
              <a:defRPr>
                <a:latin typeface="Palanquin Dark"/>
                <a:ea typeface="Palanquin Dark"/>
                <a:cs typeface="Palanquin Dark"/>
                <a:sym typeface="Palanquin Dark"/>
              </a:defRPr>
            </a:lvl8pPr>
            <a:lvl9pPr lvl="8" rtl="0">
              <a:spcBef>
                <a:spcPts val="0"/>
              </a:spcBef>
              <a:spcAft>
                <a:spcPts val="0"/>
              </a:spcAft>
              <a:buSzPts val="3600"/>
              <a:buFont typeface="Palanquin Dark"/>
              <a:buNone/>
              <a:defRPr>
                <a:latin typeface="Palanquin Dark"/>
                <a:ea typeface="Palanquin Dark"/>
                <a:cs typeface="Palanquin Dark"/>
                <a:sym typeface="Palanquin Dark"/>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grpSp>
        <p:nvGrpSpPr>
          <p:cNvPr id="26" name="Google Shape;26;p4"/>
          <p:cNvGrpSpPr/>
          <p:nvPr/>
        </p:nvGrpSpPr>
        <p:grpSpPr>
          <a:xfrm>
            <a:off x="7656269" y="-391325"/>
            <a:ext cx="1838280" cy="2865530"/>
            <a:chOff x="7656269" y="-391325"/>
            <a:chExt cx="1838280" cy="2865530"/>
          </a:xfrm>
        </p:grpSpPr>
        <p:sp>
          <p:nvSpPr>
            <p:cNvPr id="27" name="Google Shape;27;p4"/>
            <p:cNvSpPr/>
            <p:nvPr/>
          </p:nvSpPr>
          <p:spPr>
            <a:xfrm flipH="1">
              <a:off x="7656269" y="-67700"/>
              <a:ext cx="1517606" cy="2541905"/>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flipH="1">
              <a:off x="7976994" y="-391325"/>
              <a:ext cx="1517555" cy="2541545"/>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4"/>
          <p:cNvSpPr txBox="1">
            <a:spLocks noGrp="1"/>
          </p:cNvSpPr>
          <p:nvPr>
            <p:ph type="body" idx="1"/>
          </p:nvPr>
        </p:nvSpPr>
        <p:spPr>
          <a:xfrm>
            <a:off x="720000" y="1130525"/>
            <a:ext cx="7530300" cy="3170400"/>
          </a:xfrm>
          <a:prstGeom prst="rect">
            <a:avLst/>
          </a:prstGeom>
        </p:spPr>
        <p:txBody>
          <a:bodyPr spcFirstLastPara="1" wrap="square" lIns="91425" tIns="91425" rIns="91425" bIns="91425" anchor="ctr" anchorCtr="0">
            <a:noAutofit/>
          </a:bodyPr>
          <a:lstStyle>
            <a:lvl1pPr marL="457200" lvl="0" indent="-304800">
              <a:lnSpc>
                <a:spcPct val="100000"/>
              </a:lnSpc>
              <a:spcBef>
                <a:spcPts val="0"/>
              </a:spcBef>
              <a:spcAft>
                <a:spcPts val="0"/>
              </a:spcAft>
              <a:buClr>
                <a:schemeClr val="accent1"/>
              </a:buClr>
              <a:buSzPts val="1200"/>
              <a:buAutoNum type="arabicPeriod"/>
              <a:defRPr sz="1050"/>
            </a:lvl1pPr>
            <a:lvl2pPr marL="914400" lvl="1" indent="-304800">
              <a:lnSpc>
                <a:spcPct val="100000"/>
              </a:lnSpc>
              <a:spcBef>
                <a:spcPts val="0"/>
              </a:spcBef>
              <a:spcAft>
                <a:spcPts val="0"/>
              </a:spcAft>
              <a:buClr>
                <a:srgbClr val="434343"/>
              </a:buClr>
              <a:buSzPts val="1200"/>
              <a:buFont typeface="Roboto Condensed Light"/>
              <a:buAutoNum type="alphaLcPeriod"/>
              <a:defRPr sz="1200"/>
            </a:lvl2pPr>
            <a:lvl3pPr marL="1371600" lvl="2" indent="-304800">
              <a:lnSpc>
                <a:spcPct val="100000"/>
              </a:lnSpc>
              <a:spcBef>
                <a:spcPts val="0"/>
              </a:spcBef>
              <a:spcAft>
                <a:spcPts val="0"/>
              </a:spcAft>
              <a:buClr>
                <a:srgbClr val="434343"/>
              </a:buClr>
              <a:buSzPts val="1200"/>
              <a:buFont typeface="Roboto Condensed Light"/>
              <a:buAutoNum type="romanLcPeriod"/>
              <a:defRPr sz="1200"/>
            </a:lvl3pPr>
            <a:lvl4pPr marL="1828800" lvl="3" indent="-304800">
              <a:lnSpc>
                <a:spcPct val="100000"/>
              </a:lnSpc>
              <a:spcBef>
                <a:spcPts val="0"/>
              </a:spcBef>
              <a:spcAft>
                <a:spcPts val="0"/>
              </a:spcAft>
              <a:buClr>
                <a:srgbClr val="434343"/>
              </a:buClr>
              <a:buSzPts val="1200"/>
              <a:buFont typeface="Roboto Condensed Light"/>
              <a:buAutoNum type="arabicPeriod"/>
              <a:defRPr sz="1200"/>
            </a:lvl4pPr>
            <a:lvl5pPr marL="2286000" lvl="4" indent="-304800">
              <a:lnSpc>
                <a:spcPct val="100000"/>
              </a:lnSpc>
              <a:spcBef>
                <a:spcPts val="0"/>
              </a:spcBef>
              <a:spcAft>
                <a:spcPts val="0"/>
              </a:spcAft>
              <a:buClr>
                <a:srgbClr val="434343"/>
              </a:buClr>
              <a:buSzPts val="1200"/>
              <a:buFont typeface="Roboto Condensed Light"/>
              <a:buAutoNum type="alphaLcPeriod"/>
              <a:defRPr sz="1200"/>
            </a:lvl5pPr>
            <a:lvl6pPr marL="2743200" lvl="5" indent="-304800">
              <a:lnSpc>
                <a:spcPct val="100000"/>
              </a:lnSpc>
              <a:spcBef>
                <a:spcPts val="0"/>
              </a:spcBef>
              <a:spcAft>
                <a:spcPts val="0"/>
              </a:spcAft>
              <a:buClr>
                <a:srgbClr val="434343"/>
              </a:buClr>
              <a:buSzPts val="1200"/>
              <a:buFont typeface="Roboto Condensed Light"/>
              <a:buAutoNum type="romanLcPeriod"/>
              <a:defRPr sz="1200"/>
            </a:lvl6pPr>
            <a:lvl7pPr marL="3200400" lvl="6" indent="-304800">
              <a:lnSpc>
                <a:spcPct val="100000"/>
              </a:lnSpc>
              <a:spcBef>
                <a:spcPts val="0"/>
              </a:spcBef>
              <a:spcAft>
                <a:spcPts val="0"/>
              </a:spcAft>
              <a:buClr>
                <a:srgbClr val="434343"/>
              </a:buClr>
              <a:buSzPts val="1200"/>
              <a:buFont typeface="Roboto Condensed Light"/>
              <a:buAutoNum type="arabicPeriod"/>
              <a:defRPr sz="1200"/>
            </a:lvl7pPr>
            <a:lvl8pPr marL="3657600" lvl="7" indent="-304800">
              <a:lnSpc>
                <a:spcPct val="100000"/>
              </a:lnSpc>
              <a:spcBef>
                <a:spcPts val="0"/>
              </a:spcBef>
              <a:spcAft>
                <a:spcPts val="0"/>
              </a:spcAft>
              <a:buClr>
                <a:srgbClr val="434343"/>
              </a:buClr>
              <a:buSzPts val="1200"/>
              <a:buFont typeface="Roboto Condensed Light"/>
              <a:buAutoNum type="alphaLcPeriod"/>
              <a:defRPr sz="1200"/>
            </a:lvl8pPr>
            <a:lvl9pPr marL="4114800" lvl="8" indent="-304800">
              <a:lnSpc>
                <a:spcPct val="100000"/>
              </a:lnSpc>
              <a:spcBef>
                <a:spcPts val="0"/>
              </a:spcBef>
              <a:spcAft>
                <a:spcPts val="0"/>
              </a:spcAft>
              <a:buClr>
                <a:srgbClr val="434343"/>
              </a:buClr>
              <a:buSzPts val="1200"/>
              <a:buFont typeface="Roboto Condensed Light"/>
              <a:buAutoNum type="romanLcPeriod"/>
              <a:defRPr sz="1200"/>
            </a:lvl9pPr>
          </a:lstStyle>
          <a:p>
            <a:endParaRPr/>
          </a:p>
        </p:txBody>
      </p:sp>
      <p:sp>
        <p:nvSpPr>
          <p:cNvPr id="30" name="Google Shape;30;p4"/>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Font typeface="Fredoka One"/>
              <a:buNone/>
              <a:defRPr sz="3200"/>
            </a:lvl1pPr>
            <a:lvl2pPr lvl="1" algn="ctr" rtl="0">
              <a:spcBef>
                <a:spcPts val="0"/>
              </a:spcBef>
              <a:spcAft>
                <a:spcPts val="0"/>
              </a:spcAft>
              <a:buSzPts val="3600"/>
              <a:buFont typeface="Fredoka One"/>
              <a:buNone/>
              <a:defRPr sz="3600">
                <a:latin typeface="Fredoka One"/>
                <a:ea typeface="Fredoka One"/>
                <a:cs typeface="Fredoka One"/>
                <a:sym typeface="Fredoka One"/>
              </a:defRPr>
            </a:lvl2pPr>
            <a:lvl3pPr lvl="2" algn="ctr" rtl="0">
              <a:spcBef>
                <a:spcPts val="0"/>
              </a:spcBef>
              <a:spcAft>
                <a:spcPts val="0"/>
              </a:spcAft>
              <a:buSzPts val="3600"/>
              <a:buFont typeface="Fredoka One"/>
              <a:buNone/>
              <a:defRPr sz="3600">
                <a:latin typeface="Fredoka One"/>
                <a:ea typeface="Fredoka One"/>
                <a:cs typeface="Fredoka One"/>
                <a:sym typeface="Fredoka One"/>
              </a:defRPr>
            </a:lvl3pPr>
            <a:lvl4pPr lvl="3" algn="ctr" rtl="0">
              <a:spcBef>
                <a:spcPts val="0"/>
              </a:spcBef>
              <a:spcAft>
                <a:spcPts val="0"/>
              </a:spcAft>
              <a:buSzPts val="3600"/>
              <a:buFont typeface="Fredoka One"/>
              <a:buNone/>
              <a:defRPr sz="3600">
                <a:latin typeface="Fredoka One"/>
                <a:ea typeface="Fredoka One"/>
                <a:cs typeface="Fredoka One"/>
                <a:sym typeface="Fredoka One"/>
              </a:defRPr>
            </a:lvl4pPr>
            <a:lvl5pPr lvl="4" algn="ctr" rtl="0">
              <a:spcBef>
                <a:spcPts val="0"/>
              </a:spcBef>
              <a:spcAft>
                <a:spcPts val="0"/>
              </a:spcAft>
              <a:buSzPts val="3600"/>
              <a:buFont typeface="Fredoka One"/>
              <a:buNone/>
              <a:defRPr sz="3600">
                <a:latin typeface="Fredoka One"/>
                <a:ea typeface="Fredoka One"/>
                <a:cs typeface="Fredoka One"/>
                <a:sym typeface="Fredoka One"/>
              </a:defRPr>
            </a:lvl5pPr>
            <a:lvl6pPr lvl="5" algn="ctr" rtl="0">
              <a:spcBef>
                <a:spcPts val="0"/>
              </a:spcBef>
              <a:spcAft>
                <a:spcPts val="0"/>
              </a:spcAft>
              <a:buSzPts val="3600"/>
              <a:buFont typeface="Fredoka One"/>
              <a:buNone/>
              <a:defRPr sz="3600">
                <a:latin typeface="Fredoka One"/>
                <a:ea typeface="Fredoka One"/>
                <a:cs typeface="Fredoka One"/>
                <a:sym typeface="Fredoka One"/>
              </a:defRPr>
            </a:lvl6pPr>
            <a:lvl7pPr lvl="6" algn="ctr" rtl="0">
              <a:spcBef>
                <a:spcPts val="0"/>
              </a:spcBef>
              <a:spcAft>
                <a:spcPts val="0"/>
              </a:spcAft>
              <a:buSzPts val="3600"/>
              <a:buFont typeface="Fredoka One"/>
              <a:buNone/>
              <a:defRPr sz="3600">
                <a:latin typeface="Fredoka One"/>
                <a:ea typeface="Fredoka One"/>
                <a:cs typeface="Fredoka One"/>
                <a:sym typeface="Fredoka One"/>
              </a:defRPr>
            </a:lvl7pPr>
            <a:lvl8pPr lvl="7" algn="ctr" rtl="0">
              <a:spcBef>
                <a:spcPts val="0"/>
              </a:spcBef>
              <a:spcAft>
                <a:spcPts val="0"/>
              </a:spcAft>
              <a:buSzPts val="3600"/>
              <a:buFont typeface="Fredoka One"/>
              <a:buNone/>
              <a:defRPr sz="3600">
                <a:latin typeface="Fredoka One"/>
                <a:ea typeface="Fredoka One"/>
                <a:cs typeface="Fredoka One"/>
                <a:sym typeface="Fredoka One"/>
              </a:defRPr>
            </a:lvl8pPr>
            <a:lvl9pPr lvl="8" algn="ctr" rtl="0">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cxnSp>
        <p:nvCxnSpPr>
          <p:cNvPr id="31" name="Google Shape;31;p4"/>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2" name="Google Shape;32;p4"/>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3" name="Google Shape;33;p4"/>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lgn="r" rtl="0">
              <a:buNone/>
              <a:defRPr sz="800">
                <a:solidFill>
                  <a:schemeClr val="accent2"/>
                </a:solidFill>
                <a:latin typeface="Varela"/>
                <a:ea typeface="Varela"/>
                <a:cs typeface="Varela"/>
                <a:sym typeface="Varela"/>
              </a:defRPr>
            </a:lvl1pPr>
            <a:lvl2pPr lvl="1" algn="r" rtl="0">
              <a:buNone/>
              <a:defRPr sz="800">
                <a:solidFill>
                  <a:schemeClr val="accent2"/>
                </a:solidFill>
                <a:latin typeface="Varela"/>
                <a:ea typeface="Varela"/>
                <a:cs typeface="Varela"/>
                <a:sym typeface="Varela"/>
              </a:defRPr>
            </a:lvl2pPr>
            <a:lvl3pPr lvl="2" algn="r" rtl="0">
              <a:buNone/>
              <a:defRPr sz="800">
                <a:solidFill>
                  <a:schemeClr val="accent2"/>
                </a:solidFill>
                <a:latin typeface="Varela"/>
                <a:ea typeface="Varela"/>
                <a:cs typeface="Varela"/>
                <a:sym typeface="Varela"/>
              </a:defRPr>
            </a:lvl3pPr>
            <a:lvl4pPr lvl="3" algn="r" rtl="0">
              <a:buNone/>
              <a:defRPr sz="800">
                <a:solidFill>
                  <a:schemeClr val="accent2"/>
                </a:solidFill>
                <a:latin typeface="Varela"/>
                <a:ea typeface="Varela"/>
                <a:cs typeface="Varela"/>
                <a:sym typeface="Varela"/>
              </a:defRPr>
            </a:lvl4pPr>
            <a:lvl5pPr lvl="4" algn="r" rtl="0">
              <a:buNone/>
              <a:defRPr sz="800">
                <a:solidFill>
                  <a:schemeClr val="accent2"/>
                </a:solidFill>
                <a:latin typeface="Varela"/>
                <a:ea typeface="Varela"/>
                <a:cs typeface="Varela"/>
                <a:sym typeface="Varela"/>
              </a:defRPr>
            </a:lvl5pPr>
            <a:lvl6pPr lvl="5" algn="r" rtl="0">
              <a:buNone/>
              <a:defRPr sz="800">
                <a:solidFill>
                  <a:schemeClr val="accent2"/>
                </a:solidFill>
                <a:latin typeface="Varela"/>
                <a:ea typeface="Varela"/>
                <a:cs typeface="Varela"/>
                <a:sym typeface="Varela"/>
              </a:defRPr>
            </a:lvl6pPr>
            <a:lvl7pPr lvl="6" algn="r" rtl="0">
              <a:buNone/>
              <a:defRPr sz="800">
                <a:solidFill>
                  <a:schemeClr val="accent2"/>
                </a:solidFill>
                <a:latin typeface="Varela"/>
                <a:ea typeface="Varela"/>
                <a:cs typeface="Varela"/>
                <a:sym typeface="Varela"/>
              </a:defRPr>
            </a:lvl7pPr>
            <a:lvl8pPr lvl="7" algn="r" rtl="0">
              <a:buNone/>
              <a:defRPr sz="800">
                <a:solidFill>
                  <a:schemeClr val="accent2"/>
                </a:solidFill>
                <a:latin typeface="Varela"/>
                <a:ea typeface="Varela"/>
                <a:cs typeface="Varela"/>
                <a:sym typeface="Varela"/>
              </a:defRPr>
            </a:lvl8pPr>
            <a:lvl9pPr lvl="8" algn="r" rtl="0">
              <a:buNone/>
              <a:defRPr sz="800">
                <a:solidFill>
                  <a:schemeClr val="accent2"/>
                </a:solidFill>
                <a:latin typeface="Varela"/>
                <a:ea typeface="Varela"/>
                <a:cs typeface="Varela"/>
                <a:sym typeface="Varel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text 5">
  <p:cSld name="CUSTOM_10_1_1_1_1">
    <p:spTree>
      <p:nvGrpSpPr>
        <p:cNvPr id="1" name="Shape 330"/>
        <p:cNvGrpSpPr/>
        <p:nvPr/>
      </p:nvGrpSpPr>
      <p:grpSpPr>
        <a:xfrm>
          <a:off x="0" y="0"/>
          <a:ext cx="0" cy="0"/>
          <a:chOff x="0" y="0"/>
          <a:chExt cx="0" cy="0"/>
        </a:xfrm>
      </p:grpSpPr>
      <p:grpSp>
        <p:nvGrpSpPr>
          <p:cNvPr id="331" name="Google Shape;331;p31"/>
          <p:cNvGrpSpPr/>
          <p:nvPr/>
        </p:nvGrpSpPr>
        <p:grpSpPr>
          <a:xfrm>
            <a:off x="7656269" y="-391325"/>
            <a:ext cx="1838280" cy="2865530"/>
            <a:chOff x="7656269" y="-391325"/>
            <a:chExt cx="1838280" cy="2865530"/>
          </a:xfrm>
        </p:grpSpPr>
        <p:sp>
          <p:nvSpPr>
            <p:cNvPr id="332" name="Google Shape;332;p31"/>
            <p:cNvSpPr/>
            <p:nvPr/>
          </p:nvSpPr>
          <p:spPr>
            <a:xfrm flipH="1">
              <a:off x="7656269" y="-67700"/>
              <a:ext cx="1517606" cy="2541905"/>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1"/>
            <p:cNvSpPr/>
            <p:nvPr/>
          </p:nvSpPr>
          <p:spPr>
            <a:xfrm flipH="1">
              <a:off x="7976994" y="-391325"/>
              <a:ext cx="1517555" cy="2541545"/>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31"/>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Font typeface="Fredoka One"/>
              <a:buNone/>
              <a:defRPr sz="3200"/>
            </a:lvl1pPr>
            <a:lvl2pPr lvl="1" algn="ctr" rtl="0">
              <a:spcBef>
                <a:spcPts val="0"/>
              </a:spcBef>
              <a:spcAft>
                <a:spcPts val="0"/>
              </a:spcAft>
              <a:buSzPts val="3600"/>
              <a:buFont typeface="Fredoka One"/>
              <a:buNone/>
              <a:defRPr sz="3600">
                <a:latin typeface="Fredoka One"/>
                <a:ea typeface="Fredoka One"/>
                <a:cs typeface="Fredoka One"/>
                <a:sym typeface="Fredoka One"/>
              </a:defRPr>
            </a:lvl2pPr>
            <a:lvl3pPr lvl="2" algn="ctr" rtl="0">
              <a:spcBef>
                <a:spcPts val="0"/>
              </a:spcBef>
              <a:spcAft>
                <a:spcPts val="0"/>
              </a:spcAft>
              <a:buSzPts val="3600"/>
              <a:buFont typeface="Fredoka One"/>
              <a:buNone/>
              <a:defRPr sz="3600">
                <a:latin typeface="Fredoka One"/>
                <a:ea typeface="Fredoka One"/>
                <a:cs typeface="Fredoka One"/>
                <a:sym typeface="Fredoka One"/>
              </a:defRPr>
            </a:lvl3pPr>
            <a:lvl4pPr lvl="3" algn="ctr" rtl="0">
              <a:spcBef>
                <a:spcPts val="0"/>
              </a:spcBef>
              <a:spcAft>
                <a:spcPts val="0"/>
              </a:spcAft>
              <a:buSzPts val="3600"/>
              <a:buFont typeface="Fredoka One"/>
              <a:buNone/>
              <a:defRPr sz="3600">
                <a:latin typeface="Fredoka One"/>
                <a:ea typeface="Fredoka One"/>
                <a:cs typeface="Fredoka One"/>
                <a:sym typeface="Fredoka One"/>
              </a:defRPr>
            </a:lvl4pPr>
            <a:lvl5pPr lvl="4" algn="ctr" rtl="0">
              <a:spcBef>
                <a:spcPts val="0"/>
              </a:spcBef>
              <a:spcAft>
                <a:spcPts val="0"/>
              </a:spcAft>
              <a:buSzPts val="3600"/>
              <a:buFont typeface="Fredoka One"/>
              <a:buNone/>
              <a:defRPr sz="3600">
                <a:latin typeface="Fredoka One"/>
                <a:ea typeface="Fredoka One"/>
                <a:cs typeface="Fredoka One"/>
                <a:sym typeface="Fredoka One"/>
              </a:defRPr>
            </a:lvl5pPr>
            <a:lvl6pPr lvl="5" algn="ctr" rtl="0">
              <a:spcBef>
                <a:spcPts val="0"/>
              </a:spcBef>
              <a:spcAft>
                <a:spcPts val="0"/>
              </a:spcAft>
              <a:buSzPts val="3600"/>
              <a:buFont typeface="Fredoka One"/>
              <a:buNone/>
              <a:defRPr sz="3600">
                <a:latin typeface="Fredoka One"/>
                <a:ea typeface="Fredoka One"/>
                <a:cs typeface="Fredoka One"/>
                <a:sym typeface="Fredoka One"/>
              </a:defRPr>
            </a:lvl6pPr>
            <a:lvl7pPr lvl="6" algn="ctr" rtl="0">
              <a:spcBef>
                <a:spcPts val="0"/>
              </a:spcBef>
              <a:spcAft>
                <a:spcPts val="0"/>
              </a:spcAft>
              <a:buSzPts val="3600"/>
              <a:buFont typeface="Fredoka One"/>
              <a:buNone/>
              <a:defRPr sz="3600">
                <a:latin typeface="Fredoka One"/>
                <a:ea typeface="Fredoka One"/>
                <a:cs typeface="Fredoka One"/>
                <a:sym typeface="Fredoka One"/>
              </a:defRPr>
            </a:lvl7pPr>
            <a:lvl8pPr lvl="7" algn="ctr" rtl="0">
              <a:spcBef>
                <a:spcPts val="0"/>
              </a:spcBef>
              <a:spcAft>
                <a:spcPts val="0"/>
              </a:spcAft>
              <a:buSzPts val="3600"/>
              <a:buFont typeface="Fredoka One"/>
              <a:buNone/>
              <a:defRPr sz="3600">
                <a:latin typeface="Fredoka One"/>
                <a:ea typeface="Fredoka One"/>
                <a:cs typeface="Fredoka One"/>
                <a:sym typeface="Fredoka One"/>
              </a:defRPr>
            </a:lvl8pPr>
            <a:lvl9pPr lvl="8" algn="ctr" rtl="0">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cxnSp>
        <p:nvCxnSpPr>
          <p:cNvPr id="335" name="Google Shape;335;p31"/>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36" name="Google Shape;336;p31"/>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37" name="Google Shape;337;p31"/>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lgn="r" rtl="0">
              <a:buNone/>
              <a:defRPr sz="800">
                <a:solidFill>
                  <a:schemeClr val="accent2"/>
                </a:solidFill>
                <a:latin typeface="Varela"/>
                <a:ea typeface="Varela"/>
                <a:cs typeface="Varela"/>
                <a:sym typeface="Varela"/>
              </a:defRPr>
            </a:lvl1pPr>
            <a:lvl2pPr lvl="1" algn="r" rtl="0">
              <a:buNone/>
              <a:defRPr sz="800">
                <a:solidFill>
                  <a:schemeClr val="accent2"/>
                </a:solidFill>
                <a:latin typeface="Varela"/>
                <a:ea typeface="Varela"/>
                <a:cs typeface="Varela"/>
                <a:sym typeface="Varela"/>
              </a:defRPr>
            </a:lvl2pPr>
            <a:lvl3pPr lvl="2" algn="r" rtl="0">
              <a:buNone/>
              <a:defRPr sz="800">
                <a:solidFill>
                  <a:schemeClr val="accent2"/>
                </a:solidFill>
                <a:latin typeface="Varela"/>
                <a:ea typeface="Varela"/>
                <a:cs typeface="Varela"/>
                <a:sym typeface="Varela"/>
              </a:defRPr>
            </a:lvl3pPr>
            <a:lvl4pPr lvl="3" algn="r" rtl="0">
              <a:buNone/>
              <a:defRPr sz="800">
                <a:solidFill>
                  <a:schemeClr val="accent2"/>
                </a:solidFill>
                <a:latin typeface="Varela"/>
                <a:ea typeface="Varela"/>
                <a:cs typeface="Varela"/>
                <a:sym typeface="Varela"/>
              </a:defRPr>
            </a:lvl4pPr>
            <a:lvl5pPr lvl="4" algn="r" rtl="0">
              <a:buNone/>
              <a:defRPr sz="800">
                <a:solidFill>
                  <a:schemeClr val="accent2"/>
                </a:solidFill>
                <a:latin typeface="Varela"/>
                <a:ea typeface="Varela"/>
                <a:cs typeface="Varela"/>
                <a:sym typeface="Varela"/>
              </a:defRPr>
            </a:lvl5pPr>
            <a:lvl6pPr lvl="5" algn="r" rtl="0">
              <a:buNone/>
              <a:defRPr sz="800">
                <a:solidFill>
                  <a:schemeClr val="accent2"/>
                </a:solidFill>
                <a:latin typeface="Varela"/>
                <a:ea typeface="Varela"/>
                <a:cs typeface="Varela"/>
                <a:sym typeface="Varela"/>
              </a:defRPr>
            </a:lvl6pPr>
            <a:lvl7pPr lvl="6" algn="r" rtl="0">
              <a:buNone/>
              <a:defRPr sz="800">
                <a:solidFill>
                  <a:schemeClr val="accent2"/>
                </a:solidFill>
                <a:latin typeface="Varela"/>
                <a:ea typeface="Varela"/>
                <a:cs typeface="Varela"/>
                <a:sym typeface="Varela"/>
              </a:defRPr>
            </a:lvl7pPr>
            <a:lvl8pPr lvl="7" algn="r" rtl="0">
              <a:buNone/>
              <a:defRPr sz="800">
                <a:solidFill>
                  <a:schemeClr val="accent2"/>
                </a:solidFill>
                <a:latin typeface="Varela"/>
                <a:ea typeface="Varela"/>
                <a:cs typeface="Varela"/>
                <a:sym typeface="Varela"/>
              </a:defRPr>
            </a:lvl8pPr>
            <a:lvl9pPr lvl="8" algn="r" rtl="0">
              <a:buNone/>
              <a:defRPr sz="800">
                <a:solidFill>
                  <a:schemeClr val="accent2"/>
                </a:solidFill>
                <a:latin typeface="Varela"/>
                <a:ea typeface="Varela"/>
                <a:cs typeface="Varela"/>
                <a:sym typeface="Varela"/>
              </a:defRPr>
            </a:lvl9pPr>
          </a:lstStyle>
          <a:p>
            <a:pPr marL="0" lvl="0" indent="0" algn="r" rtl="0">
              <a:spcBef>
                <a:spcPts val="0"/>
              </a:spcBef>
              <a:spcAft>
                <a:spcPts val="0"/>
              </a:spcAft>
              <a:buNone/>
            </a:pPr>
            <a:fld id="{00000000-1234-1234-1234-123412341234}" type="slidenum">
              <a:rPr lang="en"/>
              <a:t>‹#›</a:t>
            </a:fld>
            <a:endParaRPr/>
          </a:p>
        </p:txBody>
      </p:sp>
      <p:sp>
        <p:nvSpPr>
          <p:cNvPr id="338" name="Google Shape;338;p31"/>
          <p:cNvSpPr txBox="1">
            <a:spLocks noGrp="1"/>
          </p:cNvSpPr>
          <p:nvPr>
            <p:ph type="body" idx="2"/>
          </p:nvPr>
        </p:nvSpPr>
        <p:spPr>
          <a:xfrm>
            <a:off x="720000" y="1236475"/>
            <a:ext cx="7704000" cy="2829000"/>
          </a:xfrm>
          <a:prstGeom prst="rect">
            <a:avLst/>
          </a:prstGeom>
        </p:spPr>
        <p:txBody>
          <a:bodyPr spcFirstLastPara="1" wrap="square" lIns="91425" tIns="91425" rIns="91425" bIns="91425" anchor="t" anchorCtr="0">
            <a:noAutofit/>
          </a:bodyPr>
          <a:lstStyle>
            <a:lvl1pPr marL="457200" lvl="0" indent="-323850" rtl="0">
              <a:lnSpc>
                <a:spcPct val="100000"/>
              </a:lnSpc>
              <a:spcBef>
                <a:spcPts val="0"/>
              </a:spcBef>
              <a:spcAft>
                <a:spcPts val="0"/>
              </a:spcAft>
              <a:buClr>
                <a:schemeClr val="accent1"/>
              </a:buClr>
              <a:buSzPts val="1500"/>
              <a:buChar char="●"/>
              <a:defRPr/>
            </a:lvl1pPr>
            <a:lvl2pPr marL="914400" lvl="1" indent="-323850" rtl="0">
              <a:lnSpc>
                <a:spcPct val="100000"/>
              </a:lnSpc>
              <a:spcBef>
                <a:spcPts val="1000"/>
              </a:spcBef>
              <a:spcAft>
                <a:spcPts val="0"/>
              </a:spcAft>
              <a:buSzPts val="1500"/>
              <a:buChar char="○"/>
              <a:defRPr/>
            </a:lvl2pPr>
            <a:lvl3pPr marL="1371600" lvl="2" indent="-323850" rtl="0">
              <a:lnSpc>
                <a:spcPct val="100000"/>
              </a:lnSpc>
              <a:spcBef>
                <a:spcPts val="0"/>
              </a:spcBef>
              <a:spcAft>
                <a:spcPts val="0"/>
              </a:spcAft>
              <a:buSzPts val="1500"/>
              <a:buChar char="■"/>
              <a:defRPr/>
            </a:lvl3pPr>
            <a:lvl4pPr marL="1828800" lvl="3" indent="-323850" rtl="0">
              <a:lnSpc>
                <a:spcPct val="100000"/>
              </a:lnSpc>
              <a:spcBef>
                <a:spcPts val="0"/>
              </a:spcBef>
              <a:spcAft>
                <a:spcPts val="0"/>
              </a:spcAft>
              <a:buSzPts val="1500"/>
              <a:buChar char="●"/>
              <a:defRPr/>
            </a:lvl4pPr>
            <a:lvl5pPr marL="2286000" lvl="4" indent="-323850" rtl="0">
              <a:lnSpc>
                <a:spcPct val="100000"/>
              </a:lnSpc>
              <a:spcBef>
                <a:spcPts val="0"/>
              </a:spcBef>
              <a:spcAft>
                <a:spcPts val="0"/>
              </a:spcAft>
              <a:buSzPts val="1500"/>
              <a:buChar char="○"/>
              <a:defRPr/>
            </a:lvl5pPr>
            <a:lvl6pPr marL="2743200" lvl="5" indent="-323850" rtl="0">
              <a:lnSpc>
                <a:spcPct val="100000"/>
              </a:lnSpc>
              <a:spcBef>
                <a:spcPts val="0"/>
              </a:spcBef>
              <a:spcAft>
                <a:spcPts val="0"/>
              </a:spcAft>
              <a:buSzPts val="1500"/>
              <a:buChar char="■"/>
              <a:defRPr/>
            </a:lvl6pPr>
            <a:lvl7pPr marL="3200400" lvl="6" indent="-323850" rtl="0">
              <a:lnSpc>
                <a:spcPct val="100000"/>
              </a:lnSpc>
              <a:spcBef>
                <a:spcPts val="0"/>
              </a:spcBef>
              <a:spcAft>
                <a:spcPts val="0"/>
              </a:spcAft>
              <a:buSzPts val="1500"/>
              <a:buChar char="●"/>
              <a:defRPr/>
            </a:lvl7pPr>
            <a:lvl8pPr marL="3657600" lvl="7" indent="-323850" rtl="0">
              <a:lnSpc>
                <a:spcPct val="100000"/>
              </a:lnSpc>
              <a:spcBef>
                <a:spcPts val="0"/>
              </a:spcBef>
              <a:spcAft>
                <a:spcPts val="0"/>
              </a:spcAft>
              <a:buSzPts val="1500"/>
              <a:buChar char="○"/>
              <a:defRPr/>
            </a:lvl8pPr>
            <a:lvl9pPr marL="4114800" lvl="8" indent="-323850" rtl="0">
              <a:lnSpc>
                <a:spcPct val="100000"/>
              </a:lnSpc>
              <a:spcBef>
                <a:spcPts val="0"/>
              </a:spcBef>
              <a:spcAft>
                <a:spcPts val="0"/>
              </a:spcAft>
              <a:buSzPts val="1500"/>
              <a:buChar char="■"/>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only 1">
  <p:cSld name="CUSTOM_20">
    <p:spTree>
      <p:nvGrpSpPr>
        <p:cNvPr id="1" name="Shape 339"/>
        <p:cNvGrpSpPr/>
        <p:nvPr/>
      </p:nvGrpSpPr>
      <p:grpSpPr>
        <a:xfrm>
          <a:off x="0" y="0"/>
          <a:ext cx="0" cy="0"/>
          <a:chOff x="0" y="0"/>
          <a:chExt cx="0" cy="0"/>
        </a:xfrm>
      </p:grpSpPr>
      <p:grpSp>
        <p:nvGrpSpPr>
          <p:cNvPr id="340" name="Google Shape;340;p32"/>
          <p:cNvGrpSpPr/>
          <p:nvPr/>
        </p:nvGrpSpPr>
        <p:grpSpPr>
          <a:xfrm>
            <a:off x="6425700" y="-733898"/>
            <a:ext cx="3249625" cy="3226685"/>
            <a:chOff x="6425700" y="-733898"/>
            <a:chExt cx="3249625" cy="3226685"/>
          </a:xfrm>
        </p:grpSpPr>
        <p:sp>
          <p:nvSpPr>
            <p:cNvPr id="341" name="Google Shape;341;p32"/>
            <p:cNvSpPr/>
            <p:nvPr/>
          </p:nvSpPr>
          <p:spPr>
            <a:xfrm rot="10800000" flipH="1">
              <a:off x="6425700" y="-733898"/>
              <a:ext cx="3249625" cy="3226685"/>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rot="10800000" flipH="1">
              <a:off x="7324700" y="-469676"/>
              <a:ext cx="2027464" cy="2013151"/>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3" name="Google Shape;343;p32"/>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44" name="Google Shape;344;p32"/>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cxnSp>
        <p:nvCxnSpPr>
          <p:cNvPr id="345" name="Google Shape;345;p32"/>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46" name="Google Shape;346;p32"/>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only 2">
  <p:cSld name="CUSTOM_20_1">
    <p:spTree>
      <p:nvGrpSpPr>
        <p:cNvPr id="1" name="Shape 347"/>
        <p:cNvGrpSpPr/>
        <p:nvPr/>
      </p:nvGrpSpPr>
      <p:grpSpPr>
        <a:xfrm>
          <a:off x="0" y="0"/>
          <a:ext cx="0" cy="0"/>
          <a:chOff x="0" y="0"/>
          <a:chExt cx="0" cy="0"/>
        </a:xfrm>
      </p:grpSpPr>
      <p:sp>
        <p:nvSpPr>
          <p:cNvPr id="348" name="Google Shape;348;p33"/>
          <p:cNvSpPr txBox="1">
            <a:spLocks noGrp="1"/>
          </p:cNvSpPr>
          <p:nvPr>
            <p:ph type="title"/>
          </p:nvPr>
        </p:nvSpPr>
        <p:spPr>
          <a:xfrm>
            <a:off x="720000" y="387600"/>
            <a:ext cx="77016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cxnSp>
        <p:nvCxnSpPr>
          <p:cNvPr id="349" name="Google Shape;349;p33"/>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50" name="Google Shape;350;p33"/>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51" name="Google Shape;351;p33"/>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352" name="Google Shape;352;p33"/>
          <p:cNvGrpSpPr/>
          <p:nvPr/>
        </p:nvGrpSpPr>
        <p:grpSpPr>
          <a:xfrm>
            <a:off x="7593750" y="-224752"/>
            <a:ext cx="2945977" cy="5363376"/>
            <a:chOff x="7517550" y="-224752"/>
            <a:chExt cx="2945977" cy="5363376"/>
          </a:xfrm>
        </p:grpSpPr>
        <p:sp>
          <p:nvSpPr>
            <p:cNvPr id="353" name="Google Shape;353;p33"/>
            <p:cNvSpPr/>
            <p:nvPr/>
          </p:nvSpPr>
          <p:spPr>
            <a:xfrm rot="-5400000" flipH="1">
              <a:off x="6042150" y="14030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3"/>
            <p:cNvSpPr/>
            <p:nvPr/>
          </p:nvSpPr>
          <p:spPr>
            <a:xfrm rot="-5400000" flipH="1">
              <a:off x="6727950" y="12506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hanks">
  <p:cSld name="CUSTOM_12_3">
    <p:spTree>
      <p:nvGrpSpPr>
        <p:cNvPr id="1" name="Shape 355"/>
        <p:cNvGrpSpPr/>
        <p:nvPr/>
      </p:nvGrpSpPr>
      <p:grpSpPr>
        <a:xfrm>
          <a:off x="0" y="0"/>
          <a:ext cx="0" cy="0"/>
          <a:chOff x="0" y="0"/>
          <a:chExt cx="0" cy="0"/>
        </a:xfrm>
      </p:grpSpPr>
      <p:sp>
        <p:nvSpPr>
          <p:cNvPr id="356" name="Google Shape;356;p34"/>
          <p:cNvSpPr/>
          <p:nvPr/>
        </p:nvSpPr>
        <p:spPr>
          <a:xfrm rot="-5400000" flipH="1">
            <a:off x="3932571" y="-326216"/>
            <a:ext cx="7870195" cy="3511987"/>
          </a:xfrm>
          <a:custGeom>
            <a:avLst/>
            <a:gdLst/>
            <a:ahLst/>
            <a:cxnLst/>
            <a:rect l="l" t="t" r="r" b="b"/>
            <a:pathLst>
              <a:path w="173620" h="77476" extrusionOk="0">
                <a:moveTo>
                  <a:pt x="41164" y="1"/>
                </a:moveTo>
                <a:cubicBezTo>
                  <a:pt x="31284" y="1"/>
                  <a:pt x="21201" y="3658"/>
                  <a:pt x="13204" y="9630"/>
                </a:cubicBezTo>
                <a:cubicBezTo>
                  <a:pt x="7923" y="13569"/>
                  <a:pt x="3202" y="18673"/>
                  <a:pt x="1314" y="24987"/>
                </a:cubicBezTo>
                <a:cubicBezTo>
                  <a:pt x="1181" y="25459"/>
                  <a:pt x="1063" y="25931"/>
                  <a:pt x="945" y="26403"/>
                </a:cubicBezTo>
                <a:cubicBezTo>
                  <a:pt x="1" y="30548"/>
                  <a:pt x="178" y="34915"/>
                  <a:pt x="384" y="39193"/>
                </a:cubicBezTo>
                <a:lnTo>
                  <a:pt x="2155" y="77475"/>
                </a:lnTo>
                <a:lnTo>
                  <a:pt x="172719" y="77475"/>
                </a:lnTo>
                <a:cubicBezTo>
                  <a:pt x="173619" y="66618"/>
                  <a:pt x="173369" y="55952"/>
                  <a:pt x="167084" y="47794"/>
                </a:cubicBezTo>
                <a:cubicBezTo>
                  <a:pt x="161974" y="41135"/>
                  <a:pt x="156611" y="38854"/>
                  <a:pt x="151195" y="38854"/>
                </a:cubicBezTo>
                <a:cubicBezTo>
                  <a:pt x="141336" y="38854"/>
                  <a:pt x="131299" y="46415"/>
                  <a:pt x="122282" y="48900"/>
                </a:cubicBezTo>
                <a:cubicBezTo>
                  <a:pt x="118909" y="49833"/>
                  <a:pt x="115801" y="50253"/>
                  <a:pt x="112920" y="50253"/>
                </a:cubicBezTo>
                <a:cubicBezTo>
                  <a:pt x="96130" y="50253"/>
                  <a:pt x="87077" y="35992"/>
                  <a:pt x="78615" y="26020"/>
                </a:cubicBezTo>
                <a:cubicBezTo>
                  <a:pt x="71519" y="17685"/>
                  <a:pt x="66902" y="8405"/>
                  <a:pt x="56738" y="3463"/>
                </a:cubicBezTo>
                <a:cubicBezTo>
                  <a:pt x="51852" y="1083"/>
                  <a:pt x="46538" y="1"/>
                  <a:pt x="411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4"/>
          <p:cNvSpPr txBox="1">
            <a:spLocks noGrp="1"/>
          </p:cNvSpPr>
          <p:nvPr>
            <p:ph type="title"/>
          </p:nvPr>
        </p:nvSpPr>
        <p:spPr>
          <a:xfrm>
            <a:off x="722375" y="943335"/>
            <a:ext cx="3318600" cy="972900"/>
          </a:xfrm>
          <a:prstGeom prst="rect">
            <a:avLst/>
          </a:prstGeom>
        </p:spPr>
        <p:txBody>
          <a:bodyPr spcFirstLastPara="1" wrap="square" lIns="91425" tIns="91425" rIns="91425" bIns="91425" anchor="ctr" anchorCtr="0">
            <a:noAutofit/>
          </a:bodyPr>
          <a:lstStyle>
            <a:lvl1pPr lvl="0" rtl="0">
              <a:spcBef>
                <a:spcPts val="0"/>
              </a:spcBef>
              <a:spcAft>
                <a:spcPts val="0"/>
              </a:spcAft>
              <a:buSzPts val="5000"/>
              <a:buNone/>
              <a:defRPr sz="5000"/>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a:endParaRPr/>
          </a:p>
        </p:txBody>
      </p:sp>
      <p:sp>
        <p:nvSpPr>
          <p:cNvPr id="358" name="Google Shape;358;p34"/>
          <p:cNvSpPr txBox="1">
            <a:spLocks noGrp="1"/>
          </p:cNvSpPr>
          <p:nvPr>
            <p:ph type="subTitle" idx="1"/>
          </p:nvPr>
        </p:nvSpPr>
        <p:spPr>
          <a:xfrm>
            <a:off x="722375" y="2117705"/>
            <a:ext cx="3318600" cy="10173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59" name="Google Shape;359;p34"/>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60" name="Google Shape;360;p34"/>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61" name="Google Shape;361;p34"/>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62" name="Google Shape;362;p34"/>
          <p:cNvSpPr txBox="1"/>
          <p:nvPr/>
        </p:nvSpPr>
        <p:spPr>
          <a:xfrm>
            <a:off x="722375" y="3222814"/>
            <a:ext cx="3849600" cy="6597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300"/>
              </a:spcBef>
              <a:spcAft>
                <a:spcPts val="0"/>
              </a:spcAft>
              <a:buNone/>
            </a:pPr>
            <a:r>
              <a:rPr lang="en" sz="1200">
                <a:solidFill>
                  <a:schemeClr val="dk1"/>
                </a:solidFill>
                <a:latin typeface="Open Sans"/>
                <a:ea typeface="Open Sans"/>
                <a:cs typeface="Open Sans"/>
                <a:sym typeface="Open Sans"/>
              </a:rPr>
              <a:t>CREDITS: This presentation template was created by </a:t>
            </a:r>
            <a:r>
              <a:rPr lang="en" sz="1200" b="1">
                <a:solidFill>
                  <a:schemeClr val="dk1"/>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Slidesgo</a:t>
            </a:r>
            <a:r>
              <a:rPr lang="en" sz="1200">
                <a:solidFill>
                  <a:schemeClr val="dk1"/>
                </a:solidFill>
                <a:latin typeface="Open Sans"/>
                <a:ea typeface="Open Sans"/>
                <a:cs typeface="Open Sans"/>
                <a:sym typeface="Open Sans"/>
              </a:rPr>
              <a:t>, including icons by </a:t>
            </a:r>
            <a:r>
              <a:rPr lang="en" sz="1200" b="1">
                <a:solidFill>
                  <a:schemeClr val="dk1"/>
                </a:solidFill>
                <a:uFill>
                  <a:noFill/>
                </a:u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Flaticon</a:t>
            </a:r>
            <a:r>
              <a:rPr lang="en" sz="1200">
                <a:solidFill>
                  <a:schemeClr val="dk1"/>
                </a:solidFill>
                <a:latin typeface="Open Sans"/>
                <a:ea typeface="Open Sans"/>
                <a:cs typeface="Open Sans"/>
                <a:sym typeface="Open Sans"/>
              </a:rPr>
              <a:t>, and infographics &amp; images by </a:t>
            </a:r>
            <a:r>
              <a:rPr lang="en" sz="1200" b="1">
                <a:solidFill>
                  <a:schemeClr val="dk1"/>
                </a:solidFill>
                <a:uFill>
                  <a:noFill/>
                </a:u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Freepik</a:t>
            </a:r>
            <a:endParaRPr sz="1200" b="1">
              <a:solidFill>
                <a:schemeClr val="dk1"/>
              </a:solidFill>
              <a:latin typeface="Open Sans"/>
              <a:ea typeface="Open Sans"/>
              <a:cs typeface="Open Sans"/>
              <a:sym typeface="Open Sans"/>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Background">
  <p:cSld name="CUSTOM_24">
    <p:spTree>
      <p:nvGrpSpPr>
        <p:cNvPr id="1" name="Shape 363"/>
        <p:cNvGrpSpPr/>
        <p:nvPr/>
      </p:nvGrpSpPr>
      <p:grpSpPr>
        <a:xfrm>
          <a:off x="0" y="0"/>
          <a:ext cx="0" cy="0"/>
          <a:chOff x="0" y="0"/>
          <a:chExt cx="0" cy="0"/>
        </a:xfrm>
      </p:grpSpPr>
      <p:grpSp>
        <p:nvGrpSpPr>
          <p:cNvPr id="364" name="Google Shape;364;p35"/>
          <p:cNvGrpSpPr/>
          <p:nvPr/>
        </p:nvGrpSpPr>
        <p:grpSpPr>
          <a:xfrm>
            <a:off x="4971605" y="-81100"/>
            <a:ext cx="4339808" cy="4146638"/>
            <a:chOff x="4971605" y="-81100"/>
            <a:chExt cx="4339808" cy="4146638"/>
          </a:xfrm>
        </p:grpSpPr>
        <p:sp>
          <p:nvSpPr>
            <p:cNvPr id="365" name="Google Shape;365;p35"/>
            <p:cNvSpPr/>
            <p:nvPr/>
          </p:nvSpPr>
          <p:spPr>
            <a:xfrm>
              <a:off x="4971605" y="-81100"/>
              <a:ext cx="4339719" cy="4146638"/>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5"/>
            <p:cNvSpPr/>
            <p:nvPr/>
          </p:nvSpPr>
          <p:spPr>
            <a:xfrm>
              <a:off x="6057971" y="-81100"/>
              <a:ext cx="3253442" cy="3108691"/>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7" name="Google Shape;367;p35"/>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368" name="Google Shape;368;p35"/>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69" name="Google Shape;369;p35"/>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ackground 1">
  <p:cSld name="CUSTOM_25">
    <p:spTree>
      <p:nvGrpSpPr>
        <p:cNvPr id="1" name="Shape 370"/>
        <p:cNvGrpSpPr/>
        <p:nvPr/>
      </p:nvGrpSpPr>
      <p:grpSpPr>
        <a:xfrm>
          <a:off x="0" y="0"/>
          <a:ext cx="0" cy="0"/>
          <a:chOff x="0" y="0"/>
          <a:chExt cx="0" cy="0"/>
        </a:xfrm>
      </p:grpSpPr>
      <p:cxnSp>
        <p:nvCxnSpPr>
          <p:cNvPr id="371" name="Google Shape;371;p36"/>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372" name="Google Shape;372;p36"/>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373" name="Google Shape;373;p36"/>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grpSp>
        <p:nvGrpSpPr>
          <p:cNvPr id="374" name="Google Shape;374;p36"/>
          <p:cNvGrpSpPr/>
          <p:nvPr/>
        </p:nvGrpSpPr>
        <p:grpSpPr>
          <a:xfrm>
            <a:off x="7593750" y="-224752"/>
            <a:ext cx="2945977" cy="5363376"/>
            <a:chOff x="7517550" y="-224752"/>
            <a:chExt cx="2945977" cy="5363376"/>
          </a:xfrm>
        </p:grpSpPr>
        <p:sp>
          <p:nvSpPr>
            <p:cNvPr id="375" name="Google Shape;375;p36"/>
            <p:cNvSpPr/>
            <p:nvPr/>
          </p:nvSpPr>
          <p:spPr>
            <a:xfrm rot="-5400000" flipH="1">
              <a:off x="6042150" y="14030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6"/>
            <p:cNvSpPr/>
            <p:nvPr/>
          </p:nvSpPr>
          <p:spPr>
            <a:xfrm rot="-5400000" flipH="1">
              <a:off x="6727950" y="1250647"/>
              <a:ext cx="5210976" cy="2260177"/>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377"/>
        <p:cNvGrpSpPr/>
        <p:nvPr/>
      </p:nvGrpSpPr>
      <p:grpSpPr>
        <a:xfrm>
          <a:off x="0" y="0"/>
          <a:ext cx="0" cy="0"/>
          <a:chOff x="0" y="0"/>
          <a:chExt cx="0" cy="0"/>
        </a:xfrm>
      </p:grpSpPr>
      <p:sp>
        <p:nvSpPr>
          <p:cNvPr id="378" name="Google Shape;378;p37"/>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379" name="Google Shape;379;p3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0" name="Google Shape;380;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slide 2">
  <p:cSld name="TITLE_2">
    <p:spTree>
      <p:nvGrpSpPr>
        <p:cNvPr id="1" name="Shape 381"/>
        <p:cNvGrpSpPr/>
        <p:nvPr/>
      </p:nvGrpSpPr>
      <p:grpSpPr>
        <a:xfrm>
          <a:off x="0" y="0"/>
          <a:ext cx="0" cy="0"/>
          <a:chOff x="0" y="0"/>
          <a:chExt cx="0" cy="0"/>
        </a:xfrm>
      </p:grpSpPr>
      <p:sp>
        <p:nvSpPr>
          <p:cNvPr id="382" name="Google Shape;382;p3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383" name="Google Shape;383;p3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4" name="Google Shape;384;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4"/>
        <p:cNvGrpSpPr/>
        <p:nvPr/>
      </p:nvGrpSpPr>
      <p:grpSpPr>
        <a:xfrm>
          <a:off x="0" y="0"/>
          <a:ext cx="0" cy="0"/>
          <a:chOff x="0" y="0"/>
          <a:chExt cx="0" cy="0"/>
        </a:xfrm>
      </p:grpSpPr>
      <p:sp>
        <p:nvSpPr>
          <p:cNvPr id="35" name="Google Shape;35;p5"/>
          <p:cNvSpPr/>
          <p:nvPr/>
        </p:nvSpPr>
        <p:spPr>
          <a:xfrm>
            <a:off x="6943775" y="-128389"/>
            <a:ext cx="2429919" cy="2321808"/>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5"/>
          <p:cNvSpPr/>
          <p:nvPr/>
        </p:nvSpPr>
        <p:spPr>
          <a:xfrm>
            <a:off x="7276296" y="-128389"/>
            <a:ext cx="2248465" cy="2148427"/>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5"/>
          <p:cNvSpPr/>
          <p:nvPr/>
        </p:nvSpPr>
        <p:spPr>
          <a:xfrm rot="10800000" flipH="1">
            <a:off x="8064557" y="3876652"/>
            <a:ext cx="1460205" cy="1395238"/>
          </a:xfrm>
          <a:custGeom>
            <a:avLst/>
            <a:gdLst/>
            <a:ahLst/>
            <a:cxnLst/>
            <a:rect l="l" t="t" r="r" b="b"/>
            <a:pathLst>
              <a:path w="97951" h="93593" extrusionOk="0">
                <a:moveTo>
                  <a:pt x="97951" y="0"/>
                </a:moveTo>
                <a:lnTo>
                  <a:pt x="3211" y="187"/>
                </a:lnTo>
                <a:cubicBezTo>
                  <a:pt x="0" y="12657"/>
                  <a:pt x="5619" y="26901"/>
                  <a:pt x="16484" y="33808"/>
                </a:cubicBezTo>
                <a:cubicBezTo>
                  <a:pt x="23839" y="38493"/>
                  <a:pt x="32725" y="39763"/>
                  <a:pt x="40024" y="44542"/>
                </a:cubicBezTo>
                <a:cubicBezTo>
                  <a:pt x="50702" y="51561"/>
                  <a:pt x="48276" y="65394"/>
                  <a:pt x="49974" y="76296"/>
                </a:cubicBezTo>
                <a:cubicBezTo>
                  <a:pt x="51918" y="88671"/>
                  <a:pt x="62500" y="93593"/>
                  <a:pt x="73441" y="93593"/>
                </a:cubicBezTo>
                <a:cubicBezTo>
                  <a:pt x="77734" y="93593"/>
                  <a:pt x="82082" y="92835"/>
                  <a:pt x="85985" y="91473"/>
                </a:cubicBezTo>
                <a:cubicBezTo>
                  <a:pt x="91006" y="89718"/>
                  <a:pt x="95561" y="86302"/>
                  <a:pt x="97951" y="81560"/>
                </a:cubicBezTo>
                <a:lnTo>
                  <a:pt x="9795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5"/>
          <p:cNvSpPr txBox="1">
            <a:spLocks noGrp="1"/>
          </p:cNvSpPr>
          <p:nvPr>
            <p:ph type="subTitle" idx="1"/>
          </p:nvPr>
        </p:nvSpPr>
        <p:spPr>
          <a:xfrm>
            <a:off x="1254788" y="2372979"/>
            <a:ext cx="27768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39" name="Google Shape;39;p5"/>
          <p:cNvSpPr txBox="1">
            <a:spLocks noGrp="1"/>
          </p:cNvSpPr>
          <p:nvPr>
            <p:ph type="subTitle" idx="2"/>
          </p:nvPr>
        </p:nvSpPr>
        <p:spPr>
          <a:xfrm>
            <a:off x="1254788" y="2894475"/>
            <a:ext cx="27768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40" name="Google Shape;40;p5"/>
          <p:cNvSpPr txBox="1">
            <a:spLocks noGrp="1"/>
          </p:cNvSpPr>
          <p:nvPr>
            <p:ph type="subTitle" idx="3"/>
          </p:nvPr>
        </p:nvSpPr>
        <p:spPr>
          <a:xfrm>
            <a:off x="5112413" y="2372979"/>
            <a:ext cx="2776800" cy="371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2200">
                <a:latin typeface="Varela"/>
                <a:ea typeface="Varela"/>
                <a:cs typeface="Varela"/>
                <a:sym typeface="Varela"/>
              </a:defRPr>
            </a:lvl1pPr>
            <a:lvl2pPr lvl="1" rtl="0">
              <a:lnSpc>
                <a:spcPct val="100000"/>
              </a:lnSpc>
              <a:spcBef>
                <a:spcPts val="0"/>
              </a:spcBef>
              <a:spcAft>
                <a:spcPts val="0"/>
              </a:spcAft>
              <a:buNone/>
              <a:defRPr sz="2200">
                <a:latin typeface="Varela"/>
                <a:ea typeface="Varela"/>
                <a:cs typeface="Varela"/>
                <a:sym typeface="Varela"/>
              </a:defRPr>
            </a:lvl2pPr>
            <a:lvl3pPr lvl="2" rtl="0">
              <a:lnSpc>
                <a:spcPct val="100000"/>
              </a:lnSpc>
              <a:spcBef>
                <a:spcPts val="0"/>
              </a:spcBef>
              <a:spcAft>
                <a:spcPts val="0"/>
              </a:spcAft>
              <a:buNone/>
              <a:defRPr sz="2200">
                <a:latin typeface="Varela"/>
                <a:ea typeface="Varela"/>
                <a:cs typeface="Varela"/>
                <a:sym typeface="Varela"/>
              </a:defRPr>
            </a:lvl3pPr>
            <a:lvl4pPr lvl="3" rtl="0">
              <a:lnSpc>
                <a:spcPct val="100000"/>
              </a:lnSpc>
              <a:spcBef>
                <a:spcPts val="0"/>
              </a:spcBef>
              <a:spcAft>
                <a:spcPts val="0"/>
              </a:spcAft>
              <a:buNone/>
              <a:defRPr sz="2200">
                <a:latin typeface="Varela"/>
                <a:ea typeface="Varela"/>
                <a:cs typeface="Varela"/>
                <a:sym typeface="Varela"/>
              </a:defRPr>
            </a:lvl4pPr>
            <a:lvl5pPr lvl="4" rtl="0">
              <a:lnSpc>
                <a:spcPct val="100000"/>
              </a:lnSpc>
              <a:spcBef>
                <a:spcPts val="0"/>
              </a:spcBef>
              <a:spcAft>
                <a:spcPts val="0"/>
              </a:spcAft>
              <a:buNone/>
              <a:defRPr sz="2200">
                <a:latin typeface="Varela"/>
                <a:ea typeface="Varela"/>
                <a:cs typeface="Varela"/>
                <a:sym typeface="Varela"/>
              </a:defRPr>
            </a:lvl5pPr>
            <a:lvl6pPr lvl="5" rtl="0">
              <a:lnSpc>
                <a:spcPct val="100000"/>
              </a:lnSpc>
              <a:spcBef>
                <a:spcPts val="0"/>
              </a:spcBef>
              <a:spcAft>
                <a:spcPts val="0"/>
              </a:spcAft>
              <a:buNone/>
              <a:defRPr sz="2200">
                <a:latin typeface="Varela"/>
                <a:ea typeface="Varela"/>
                <a:cs typeface="Varela"/>
                <a:sym typeface="Varela"/>
              </a:defRPr>
            </a:lvl6pPr>
            <a:lvl7pPr lvl="6" rtl="0">
              <a:lnSpc>
                <a:spcPct val="100000"/>
              </a:lnSpc>
              <a:spcBef>
                <a:spcPts val="0"/>
              </a:spcBef>
              <a:spcAft>
                <a:spcPts val="0"/>
              </a:spcAft>
              <a:buNone/>
              <a:defRPr sz="2200">
                <a:latin typeface="Varela"/>
                <a:ea typeface="Varela"/>
                <a:cs typeface="Varela"/>
                <a:sym typeface="Varela"/>
              </a:defRPr>
            </a:lvl7pPr>
            <a:lvl8pPr lvl="7" rtl="0">
              <a:lnSpc>
                <a:spcPct val="100000"/>
              </a:lnSpc>
              <a:spcBef>
                <a:spcPts val="0"/>
              </a:spcBef>
              <a:spcAft>
                <a:spcPts val="0"/>
              </a:spcAft>
              <a:buNone/>
              <a:defRPr sz="2200">
                <a:latin typeface="Varela"/>
                <a:ea typeface="Varela"/>
                <a:cs typeface="Varela"/>
                <a:sym typeface="Varela"/>
              </a:defRPr>
            </a:lvl8pPr>
            <a:lvl9pPr lvl="8" rtl="0">
              <a:lnSpc>
                <a:spcPct val="100000"/>
              </a:lnSpc>
              <a:spcBef>
                <a:spcPts val="0"/>
              </a:spcBef>
              <a:spcAft>
                <a:spcPts val="0"/>
              </a:spcAft>
              <a:buNone/>
              <a:defRPr sz="2200">
                <a:latin typeface="Varela"/>
                <a:ea typeface="Varela"/>
                <a:cs typeface="Varela"/>
                <a:sym typeface="Varela"/>
              </a:defRPr>
            </a:lvl9pPr>
          </a:lstStyle>
          <a:p>
            <a:endParaRPr/>
          </a:p>
        </p:txBody>
      </p:sp>
      <p:sp>
        <p:nvSpPr>
          <p:cNvPr id="41" name="Google Shape;41;p5"/>
          <p:cNvSpPr txBox="1">
            <a:spLocks noGrp="1"/>
          </p:cNvSpPr>
          <p:nvPr>
            <p:ph type="subTitle" idx="4"/>
          </p:nvPr>
        </p:nvSpPr>
        <p:spPr>
          <a:xfrm>
            <a:off x="5112413" y="2894475"/>
            <a:ext cx="2776800" cy="888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lvl1pPr>
            <a:lvl2pPr lvl="1" rtl="0">
              <a:lnSpc>
                <a:spcPct val="100000"/>
              </a:lnSpc>
              <a:spcBef>
                <a:spcPts val="0"/>
              </a:spcBef>
              <a:spcAft>
                <a:spcPts val="0"/>
              </a:spcAft>
              <a:buNone/>
              <a:defRPr/>
            </a:lvl2pPr>
            <a:lvl3pPr lvl="2" rtl="0">
              <a:lnSpc>
                <a:spcPct val="100000"/>
              </a:lnSpc>
              <a:spcBef>
                <a:spcPts val="0"/>
              </a:spcBef>
              <a:spcAft>
                <a:spcPts val="0"/>
              </a:spcAft>
              <a:buNone/>
              <a:defRPr/>
            </a:lvl3pPr>
            <a:lvl4pPr lvl="3" rtl="0">
              <a:lnSpc>
                <a:spcPct val="100000"/>
              </a:lnSpc>
              <a:spcBef>
                <a:spcPts val="0"/>
              </a:spcBef>
              <a:spcAft>
                <a:spcPts val="0"/>
              </a:spcAft>
              <a:buNone/>
              <a:defRPr/>
            </a:lvl4pPr>
            <a:lvl5pPr lvl="4" rtl="0">
              <a:lnSpc>
                <a:spcPct val="100000"/>
              </a:lnSpc>
              <a:spcBef>
                <a:spcPts val="0"/>
              </a:spcBef>
              <a:spcAft>
                <a:spcPts val="0"/>
              </a:spcAft>
              <a:buNone/>
              <a:defRPr/>
            </a:lvl5pPr>
            <a:lvl6pPr lvl="5" rtl="0">
              <a:lnSpc>
                <a:spcPct val="100000"/>
              </a:lnSpc>
              <a:spcBef>
                <a:spcPts val="0"/>
              </a:spcBef>
              <a:spcAft>
                <a:spcPts val="0"/>
              </a:spcAft>
              <a:buNone/>
              <a:defRPr/>
            </a:lvl6pPr>
            <a:lvl7pPr lvl="6" rtl="0">
              <a:lnSpc>
                <a:spcPct val="100000"/>
              </a:lnSpc>
              <a:spcBef>
                <a:spcPts val="0"/>
              </a:spcBef>
              <a:spcAft>
                <a:spcPts val="0"/>
              </a:spcAft>
              <a:buNone/>
              <a:defRPr/>
            </a:lvl7pPr>
            <a:lvl8pPr lvl="7" rtl="0">
              <a:lnSpc>
                <a:spcPct val="100000"/>
              </a:lnSpc>
              <a:spcBef>
                <a:spcPts val="0"/>
              </a:spcBef>
              <a:spcAft>
                <a:spcPts val="0"/>
              </a:spcAft>
              <a:buNone/>
              <a:defRPr/>
            </a:lvl8pPr>
            <a:lvl9pPr lvl="8" rtl="0">
              <a:lnSpc>
                <a:spcPct val="100000"/>
              </a:lnSpc>
              <a:spcBef>
                <a:spcPts val="0"/>
              </a:spcBef>
              <a:spcAft>
                <a:spcPts val="0"/>
              </a:spcAft>
              <a:buNone/>
              <a:defRPr/>
            </a:lvl9pPr>
          </a:lstStyle>
          <a:p>
            <a:endParaRPr/>
          </a:p>
        </p:txBody>
      </p:sp>
      <p:sp>
        <p:nvSpPr>
          <p:cNvPr id="42" name="Google Shape;42;p5"/>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3200"/>
              <a:buFont typeface="Fredoka One"/>
              <a:buNone/>
              <a:defRPr sz="3200"/>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43" name="Google Shape;43;p5"/>
          <p:cNvSpPr txBox="1">
            <a:spLocks noGrp="1"/>
          </p:cNvSpPr>
          <p:nvPr>
            <p:ph type="title" idx="5" hasCustomPrompt="1"/>
          </p:nvPr>
        </p:nvSpPr>
        <p:spPr>
          <a:xfrm>
            <a:off x="2200250" y="1689950"/>
            <a:ext cx="885900" cy="550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sp>
        <p:nvSpPr>
          <p:cNvPr id="44" name="Google Shape;44;p5"/>
          <p:cNvSpPr txBox="1">
            <a:spLocks noGrp="1"/>
          </p:cNvSpPr>
          <p:nvPr>
            <p:ph type="title" idx="6" hasCustomPrompt="1"/>
          </p:nvPr>
        </p:nvSpPr>
        <p:spPr>
          <a:xfrm>
            <a:off x="6057875" y="1689950"/>
            <a:ext cx="885900" cy="550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200"/>
              <a:buNone/>
              <a:defRPr sz="3600">
                <a:solidFill>
                  <a:schemeClr val="accent1"/>
                </a:solidFill>
              </a:defRPr>
            </a:lvl1pPr>
            <a:lvl2pPr lvl="1" algn="ctr" rtl="0">
              <a:lnSpc>
                <a:spcPct val="100000"/>
              </a:lnSpc>
              <a:spcBef>
                <a:spcPts val="0"/>
              </a:spcBef>
              <a:spcAft>
                <a:spcPts val="0"/>
              </a:spcAft>
              <a:buClr>
                <a:schemeClr val="dk2"/>
              </a:buClr>
              <a:buSzPts val="3200"/>
              <a:buNone/>
              <a:defRPr sz="3200">
                <a:solidFill>
                  <a:schemeClr val="dk2"/>
                </a:solidFill>
              </a:defRPr>
            </a:lvl2pPr>
            <a:lvl3pPr lvl="2" algn="ctr" rtl="0">
              <a:lnSpc>
                <a:spcPct val="100000"/>
              </a:lnSpc>
              <a:spcBef>
                <a:spcPts val="0"/>
              </a:spcBef>
              <a:spcAft>
                <a:spcPts val="0"/>
              </a:spcAft>
              <a:buClr>
                <a:schemeClr val="dk2"/>
              </a:buClr>
              <a:buSzPts val="3200"/>
              <a:buNone/>
              <a:defRPr sz="3200">
                <a:solidFill>
                  <a:schemeClr val="dk2"/>
                </a:solidFill>
              </a:defRPr>
            </a:lvl3pPr>
            <a:lvl4pPr lvl="3" algn="ctr" rtl="0">
              <a:lnSpc>
                <a:spcPct val="100000"/>
              </a:lnSpc>
              <a:spcBef>
                <a:spcPts val="0"/>
              </a:spcBef>
              <a:spcAft>
                <a:spcPts val="0"/>
              </a:spcAft>
              <a:buClr>
                <a:schemeClr val="dk2"/>
              </a:buClr>
              <a:buSzPts val="3200"/>
              <a:buNone/>
              <a:defRPr sz="3200">
                <a:solidFill>
                  <a:schemeClr val="dk2"/>
                </a:solidFill>
              </a:defRPr>
            </a:lvl4pPr>
            <a:lvl5pPr lvl="4" algn="ctr" rtl="0">
              <a:lnSpc>
                <a:spcPct val="100000"/>
              </a:lnSpc>
              <a:spcBef>
                <a:spcPts val="0"/>
              </a:spcBef>
              <a:spcAft>
                <a:spcPts val="0"/>
              </a:spcAft>
              <a:buClr>
                <a:schemeClr val="dk2"/>
              </a:buClr>
              <a:buSzPts val="3200"/>
              <a:buNone/>
              <a:defRPr sz="3200">
                <a:solidFill>
                  <a:schemeClr val="dk2"/>
                </a:solidFill>
              </a:defRPr>
            </a:lvl5pPr>
            <a:lvl6pPr lvl="5" algn="ctr" rtl="0">
              <a:lnSpc>
                <a:spcPct val="100000"/>
              </a:lnSpc>
              <a:spcBef>
                <a:spcPts val="0"/>
              </a:spcBef>
              <a:spcAft>
                <a:spcPts val="0"/>
              </a:spcAft>
              <a:buClr>
                <a:schemeClr val="dk2"/>
              </a:buClr>
              <a:buSzPts val="3200"/>
              <a:buNone/>
              <a:defRPr sz="3200">
                <a:solidFill>
                  <a:schemeClr val="dk2"/>
                </a:solidFill>
              </a:defRPr>
            </a:lvl6pPr>
            <a:lvl7pPr lvl="6" algn="ctr" rtl="0">
              <a:lnSpc>
                <a:spcPct val="100000"/>
              </a:lnSpc>
              <a:spcBef>
                <a:spcPts val="0"/>
              </a:spcBef>
              <a:spcAft>
                <a:spcPts val="0"/>
              </a:spcAft>
              <a:buClr>
                <a:schemeClr val="dk2"/>
              </a:buClr>
              <a:buSzPts val="3200"/>
              <a:buNone/>
              <a:defRPr sz="3200">
                <a:solidFill>
                  <a:schemeClr val="dk2"/>
                </a:solidFill>
              </a:defRPr>
            </a:lvl7pPr>
            <a:lvl8pPr lvl="7" algn="ctr" rtl="0">
              <a:lnSpc>
                <a:spcPct val="100000"/>
              </a:lnSpc>
              <a:spcBef>
                <a:spcPts val="0"/>
              </a:spcBef>
              <a:spcAft>
                <a:spcPts val="0"/>
              </a:spcAft>
              <a:buClr>
                <a:schemeClr val="dk2"/>
              </a:buClr>
              <a:buSzPts val="3200"/>
              <a:buNone/>
              <a:defRPr sz="3200">
                <a:solidFill>
                  <a:schemeClr val="dk2"/>
                </a:solidFill>
              </a:defRPr>
            </a:lvl8pPr>
            <a:lvl9pPr lvl="8" algn="ctr" rtl="0">
              <a:lnSpc>
                <a:spcPct val="100000"/>
              </a:lnSpc>
              <a:spcBef>
                <a:spcPts val="0"/>
              </a:spcBef>
              <a:spcAft>
                <a:spcPts val="0"/>
              </a:spcAft>
              <a:buClr>
                <a:schemeClr val="dk2"/>
              </a:buClr>
              <a:buSzPts val="3200"/>
              <a:buNone/>
              <a:defRPr sz="3200">
                <a:solidFill>
                  <a:schemeClr val="dk2"/>
                </a:solidFill>
              </a:defRPr>
            </a:lvl9pPr>
          </a:lstStyle>
          <a:p>
            <a:r>
              <a:t>xx%</a:t>
            </a:r>
          </a:p>
        </p:txBody>
      </p:sp>
      <p:cxnSp>
        <p:nvCxnSpPr>
          <p:cNvPr id="45" name="Google Shape;45;p5"/>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46" name="Google Shape;46;p5"/>
          <p:cNvSpPr txBox="1">
            <a:spLocks noGrp="1"/>
          </p:cNvSpPr>
          <p:nvPr>
            <p:ph type="subTitle" idx="7"/>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
        <p:nvSpPr>
          <p:cNvPr id="47" name="Google Shape;47;p5"/>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8"/>
        <p:cNvGrpSpPr/>
        <p:nvPr/>
      </p:nvGrpSpPr>
      <p:grpSpPr>
        <a:xfrm>
          <a:off x="0" y="0"/>
          <a:ext cx="0" cy="0"/>
          <a:chOff x="0" y="0"/>
          <a:chExt cx="0" cy="0"/>
        </a:xfrm>
      </p:grpSpPr>
      <p:sp>
        <p:nvSpPr>
          <p:cNvPr id="49" name="Google Shape;49;p6"/>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50" name="Google Shape;50;p6"/>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51" name="Google Shape;51;p6"/>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grpSp>
        <p:nvGrpSpPr>
          <p:cNvPr id="52" name="Google Shape;52;p6"/>
          <p:cNvGrpSpPr/>
          <p:nvPr/>
        </p:nvGrpSpPr>
        <p:grpSpPr>
          <a:xfrm>
            <a:off x="7656269" y="-391325"/>
            <a:ext cx="1838280" cy="2865530"/>
            <a:chOff x="7656269" y="-391325"/>
            <a:chExt cx="1838280" cy="2865530"/>
          </a:xfrm>
        </p:grpSpPr>
        <p:sp>
          <p:nvSpPr>
            <p:cNvPr id="53" name="Google Shape;53;p6"/>
            <p:cNvSpPr/>
            <p:nvPr/>
          </p:nvSpPr>
          <p:spPr>
            <a:xfrm flipH="1">
              <a:off x="7656269" y="-67700"/>
              <a:ext cx="1517606" cy="2541905"/>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6"/>
            <p:cNvSpPr/>
            <p:nvPr/>
          </p:nvSpPr>
          <p:spPr>
            <a:xfrm flipH="1">
              <a:off x="7976994" y="-391325"/>
              <a:ext cx="1517555" cy="2541545"/>
            </a:xfrm>
            <a:custGeom>
              <a:avLst/>
              <a:gdLst/>
              <a:ahLst/>
              <a:cxnLst/>
              <a:rect l="l" t="t" r="r" b="b"/>
              <a:pathLst>
                <a:path w="73365" h="122869" extrusionOk="0">
                  <a:moveTo>
                    <a:pt x="0" y="0"/>
                  </a:moveTo>
                  <a:lnTo>
                    <a:pt x="0" y="122293"/>
                  </a:lnTo>
                  <a:cubicBezTo>
                    <a:pt x="3084" y="122585"/>
                    <a:pt x="6279" y="122869"/>
                    <a:pt x="9434" y="122869"/>
                  </a:cubicBezTo>
                  <a:cubicBezTo>
                    <a:pt x="14549" y="122869"/>
                    <a:pt x="19560" y="122123"/>
                    <a:pt x="23820" y="119456"/>
                  </a:cubicBezTo>
                  <a:cubicBezTo>
                    <a:pt x="30074" y="115554"/>
                    <a:pt x="33490" y="108218"/>
                    <a:pt x="34685" y="100937"/>
                  </a:cubicBezTo>
                  <a:cubicBezTo>
                    <a:pt x="35861" y="93657"/>
                    <a:pt x="35170" y="86208"/>
                    <a:pt x="35077" y="78834"/>
                  </a:cubicBezTo>
                  <a:cubicBezTo>
                    <a:pt x="34965" y="71461"/>
                    <a:pt x="35525" y="63807"/>
                    <a:pt x="38979" y="57273"/>
                  </a:cubicBezTo>
                  <a:cubicBezTo>
                    <a:pt x="46296" y="43347"/>
                    <a:pt x="64927" y="37578"/>
                    <a:pt x="70639" y="22905"/>
                  </a:cubicBezTo>
                  <a:cubicBezTo>
                    <a:pt x="73365" y="15886"/>
                    <a:pt x="72581" y="7990"/>
                    <a:pt x="71031" y="616"/>
                  </a:cubicBez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 name="Google Shape;55;p6"/>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Font typeface="Fredoka One"/>
              <a:buNone/>
              <a:defRPr sz="3200"/>
            </a:lvl1pPr>
            <a:lvl2pPr lvl="1" algn="ctr" rtl="0">
              <a:spcBef>
                <a:spcPts val="0"/>
              </a:spcBef>
              <a:spcAft>
                <a:spcPts val="0"/>
              </a:spcAft>
              <a:buSzPts val="3600"/>
              <a:buFont typeface="Fredoka One"/>
              <a:buNone/>
              <a:defRPr sz="3600">
                <a:latin typeface="Fredoka One"/>
                <a:ea typeface="Fredoka One"/>
                <a:cs typeface="Fredoka One"/>
                <a:sym typeface="Fredoka One"/>
              </a:defRPr>
            </a:lvl2pPr>
            <a:lvl3pPr lvl="2" algn="ctr" rtl="0">
              <a:spcBef>
                <a:spcPts val="0"/>
              </a:spcBef>
              <a:spcAft>
                <a:spcPts val="0"/>
              </a:spcAft>
              <a:buSzPts val="3600"/>
              <a:buFont typeface="Fredoka One"/>
              <a:buNone/>
              <a:defRPr sz="3600">
                <a:latin typeface="Fredoka One"/>
                <a:ea typeface="Fredoka One"/>
                <a:cs typeface="Fredoka One"/>
                <a:sym typeface="Fredoka One"/>
              </a:defRPr>
            </a:lvl3pPr>
            <a:lvl4pPr lvl="3" algn="ctr" rtl="0">
              <a:spcBef>
                <a:spcPts val="0"/>
              </a:spcBef>
              <a:spcAft>
                <a:spcPts val="0"/>
              </a:spcAft>
              <a:buSzPts val="3600"/>
              <a:buFont typeface="Fredoka One"/>
              <a:buNone/>
              <a:defRPr sz="3600">
                <a:latin typeface="Fredoka One"/>
                <a:ea typeface="Fredoka One"/>
                <a:cs typeface="Fredoka One"/>
                <a:sym typeface="Fredoka One"/>
              </a:defRPr>
            </a:lvl4pPr>
            <a:lvl5pPr lvl="4" algn="ctr" rtl="0">
              <a:spcBef>
                <a:spcPts val="0"/>
              </a:spcBef>
              <a:spcAft>
                <a:spcPts val="0"/>
              </a:spcAft>
              <a:buSzPts val="3600"/>
              <a:buFont typeface="Fredoka One"/>
              <a:buNone/>
              <a:defRPr sz="3600">
                <a:latin typeface="Fredoka One"/>
                <a:ea typeface="Fredoka One"/>
                <a:cs typeface="Fredoka One"/>
                <a:sym typeface="Fredoka One"/>
              </a:defRPr>
            </a:lvl5pPr>
            <a:lvl6pPr lvl="5" algn="ctr" rtl="0">
              <a:spcBef>
                <a:spcPts val="0"/>
              </a:spcBef>
              <a:spcAft>
                <a:spcPts val="0"/>
              </a:spcAft>
              <a:buSzPts val="3600"/>
              <a:buFont typeface="Fredoka One"/>
              <a:buNone/>
              <a:defRPr sz="3600">
                <a:latin typeface="Fredoka One"/>
                <a:ea typeface="Fredoka One"/>
                <a:cs typeface="Fredoka One"/>
                <a:sym typeface="Fredoka One"/>
              </a:defRPr>
            </a:lvl6pPr>
            <a:lvl7pPr lvl="6" algn="ctr" rtl="0">
              <a:spcBef>
                <a:spcPts val="0"/>
              </a:spcBef>
              <a:spcAft>
                <a:spcPts val="0"/>
              </a:spcAft>
              <a:buSzPts val="3600"/>
              <a:buFont typeface="Fredoka One"/>
              <a:buNone/>
              <a:defRPr sz="3600">
                <a:latin typeface="Fredoka One"/>
                <a:ea typeface="Fredoka One"/>
                <a:cs typeface="Fredoka One"/>
                <a:sym typeface="Fredoka One"/>
              </a:defRPr>
            </a:lvl7pPr>
            <a:lvl8pPr lvl="7" algn="ctr" rtl="0">
              <a:spcBef>
                <a:spcPts val="0"/>
              </a:spcBef>
              <a:spcAft>
                <a:spcPts val="0"/>
              </a:spcAft>
              <a:buSzPts val="3600"/>
              <a:buFont typeface="Fredoka One"/>
              <a:buNone/>
              <a:defRPr sz="3600">
                <a:latin typeface="Fredoka One"/>
                <a:ea typeface="Fredoka One"/>
                <a:cs typeface="Fredoka One"/>
                <a:sym typeface="Fredoka One"/>
              </a:defRPr>
            </a:lvl8pPr>
            <a:lvl9pPr lvl="8" algn="ctr" rtl="0">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6"/>
        <p:cNvGrpSpPr/>
        <p:nvPr/>
      </p:nvGrpSpPr>
      <p:grpSpPr>
        <a:xfrm>
          <a:off x="0" y="0"/>
          <a:ext cx="0" cy="0"/>
          <a:chOff x="0" y="0"/>
          <a:chExt cx="0" cy="0"/>
        </a:xfrm>
      </p:grpSpPr>
      <p:grpSp>
        <p:nvGrpSpPr>
          <p:cNvPr id="57" name="Google Shape;57;p7"/>
          <p:cNvGrpSpPr/>
          <p:nvPr/>
        </p:nvGrpSpPr>
        <p:grpSpPr>
          <a:xfrm>
            <a:off x="5644075" y="-76201"/>
            <a:ext cx="3728515" cy="8244969"/>
            <a:chOff x="5644075" y="-76201"/>
            <a:chExt cx="3728515" cy="8244969"/>
          </a:xfrm>
        </p:grpSpPr>
        <p:sp>
          <p:nvSpPr>
            <p:cNvPr id="58" name="Google Shape;58;p7"/>
            <p:cNvSpPr/>
            <p:nvPr/>
          </p:nvSpPr>
          <p:spPr>
            <a:xfrm rot="-5400000" flipH="1">
              <a:off x="3309652" y="2258222"/>
              <a:ext cx="8244969" cy="3576123"/>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p:nvPr/>
          </p:nvSpPr>
          <p:spPr>
            <a:xfrm rot="-5400000" flipH="1">
              <a:off x="4327039" y="1916584"/>
              <a:ext cx="7038336" cy="3052765"/>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7"/>
          <p:cNvSpPr txBox="1">
            <a:spLocks noGrp="1"/>
          </p:cNvSpPr>
          <p:nvPr>
            <p:ph type="subTitle" idx="1"/>
          </p:nvPr>
        </p:nvSpPr>
        <p:spPr>
          <a:xfrm>
            <a:off x="1042591" y="2371225"/>
            <a:ext cx="3156900" cy="1158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1" name="Google Shape;61;p7"/>
          <p:cNvSpPr txBox="1">
            <a:spLocks noGrp="1"/>
          </p:cNvSpPr>
          <p:nvPr>
            <p:ph type="title"/>
          </p:nvPr>
        </p:nvSpPr>
        <p:spPr>
          <a:xfrm>
            <a:off x="1042591" y="1063825"/>
            <a:ext cx="3156900" cy="11154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3600"/>
              <a:buFont typeface="Palanquin Dark"/>
              <a:buNone/>
              <a:defRPr>
                <a:latin typeface="Palanquin Dark"/>
                <a:ea typeface="Palanquin Dark"/>
                <a:cs typeface="Palanquin Dark"/>
                <a:sym typeface="Palanquin Dark"/>
              </a:defRPr>
            </a:lvl2pPr>
            <a:lvl3pPr lvl="2" rtl="0">
              <a:spcBef>
                <a:spcPts val="0"/>
              </a:spcBef>
              <a:spcAft>
                <a:spcPts val="0"/>
              </a:spcAft>
              <a:buSzPts val="3600"/>
              <a:buFont typeface="Palanquin Dark"/>
              <a:buNone/>
              <a:defRPr>
                <a:latin typeface="Palanquin Dark"/>
                <a:ea typeface="Palanquin Dark"/>
                <a:cs typeface="Palanquin Dark"/>
                <a:sym typeface="Palanquin Dark"/>
              </a:defRPr>
            </a:lvl3pPr>
            <a:lvl4pPr lvl="3" rtl="0">
              <a:spcBef>
                <a:spcPts val="0"/>
              </a:spcBef>
              <a:spcAft>
                <a:spcPts val="0"/>
              </a:spcAft>
              <a:buSzPts val="3600"/>
              <a:buFont typeface="Palanquin Dark"/>
              <a:buNone/>
              <a:defRPr>
                <a:latin typeface="Palanquin Dark"/>
                <a:ea typeface="Palanquin Dark"/>
                <a:cs typeface="Palanquin Dark"/>
                <a:sym typeface="Palanquin Dark"/>
              </a:defRPr>
            </a:lvl4pPr>
            <a:lvl5pPr lvl="4" rtl="0">
              <a:spcBef>
                <a:spcPts val="0"/>
              </a:spcBef>
              <a:spcAft>
                <a:spcPts val="0"/>
              </a:spcAft>
              <a:buSzPts val="3600"/>
              <a:buFont typeface="Palanquin Dark"/>
              <a:buNone/>
              <a:defRPr>
                <a:latin typeface="Palanquin Dark"/>
                <a:ea typeface="Palanquin Dark"/>
                <a:cs typeface="Palanquin Dark"/>
                <a:sym typeface="Palanquin Dark"/>
              </a:defRPr>
            </a:lvl5pPr>
            <a:lvl6pPr lvl="5" rtl="0">
              <a:spcBef>
                <a:spcPts val="0"/>
              </a:spcBef>
              <a:spcAft>
                <a:spcPts val="0"/>
              </a:spcAft>
              <a:buSzPts val="3600"/>
              <a:buFont typeface="Palanquin Dark"/>
              <a:buNone/>
              <a:defRPr>
                <a:latin typeface="Palanquin Dark"/>
                <a:ea typeface="Palanquin Dark"/>
                <a:cs typeface="Palanquin Dark"/>
                <a:sym typeface="Palanquin Dark"/>
              </a:defRPr>
            </a:lvl6pPr>
            <a:lvl7pPr lvl="6" rtl="0">
              <a:spcBef>
                <a:spcPts val="0"/>
              </a:spcBef>
              <a:spcAft>
                <a:spcPts val="0"/>
              </a:spcAft>
              <a:buSzPts val="3600"/>
              <a:buFont typeface="Palanquin Dark"/>
              <a:buNone/>
              <a:defRPr>
                <a:latin typeface="Palanquin Dark"/>
                <a:ea typeface="Palanquin Dark"/>
                <a:cs typeface="Palanquin Dark"/>
                <a:sym typeface="Palanquin Dark"/>
              </a:defRPr>
            </a:lvl7pPr>
            <a:lvl8pPr lvl="7" rtl="0">
              <a:spcBef>
                <a:spcPts val="0"/>
              </a:spcBef>
              <a:spcAft>
                <a:spcPts val="0"/>
              </a:spcAft>
              <a:buSzPts val="3600"/>
              <a:buFont typeface="Palanquin Dark"/>
              <a:buNone/>
              <a:defRPr>
                <a:latin typeface="Palanquin Dark"/>
                <a:ea typeface="Palanquin Dark"/>
                <a:cs typeface="Palanquin Dark"/>
                <a:sym typeface="Palanquin Dark"/>
              </a:defRPr>
            </a:lvl8pPr>
            <a:lvl9pPr lvl="8" rtl="0">
              <a:spcBef>
                <a:spcPts val="0"/>
              </a:spcBef>
              <a:spcAft>
                <a:spcPts val="0"/>
              </a:spcAft>
              <a:buSzPts val="3600"/>
              <a:buFont typeface="Palanquin Dark"/>
              <a:buNone/>
              <a:defRPr>
                <a:latin typeface="Palanquin Dark"/>
                <a:ea typeface="Palanquin Dark"/>
                <a:cs typeface="Palanquin Dark"/>
                <a:sym typeface="Palanquin Dark"/>
              </a:defRPr>
            </a:lvl9pPr>
          </a:lstStyle>
          <a:p>
            <a:endParaRPr/>
          </a:p>
        </p:txBody>
      </p:sp>
      <p:sp>
        <p:nvSpPr>
          <p:cNvPr id="62" name="Google Shape;62;p7"/>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63" name="Google Shape;63;p7"/>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64" name="Google Shape;64;p7"/>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5"/>
        <p:cNvGrpSpPr/>
        <p:nvPr/>
      </p:nvGrpSpPr>
      <p:grpSpPr>
        <a:xfrm>
          <a:off x="0" y="0"/>
          <a:ext cx="0" cy="0"/>
          <a:chOff x="0" y="0"/>
          <a:chExt cx="0" cy="0"/>
        </a:xfrm>
      </p:grpSpPr>
      <p:grpSp>
        <p:nvGrpSpPr>
          <p:cNvPr id="66" name="Google Shape;66;p8"/>
          <p:cNvGrpSpPr/>
          <p:nvPr/>
        </p:nvGrpSpPr>
        <p:grpSpPr>
          <a:xfrm>
            <a:off x="-2657109" y="-1238751"/>
            <a:ext cx="4082319" cy="6696282"/>
            <a:chOff x="-2579119" y="-1238751"/>
            <a:chExt cx="4082319" cy="6696282"/>
          </a:xfrm>
        </p:grpSpPr>
        <p:sp>
          <p:nvSpPr>
            <p:cNvPr id="67" name="Google Shape;67;p8"/>
            <p:cNvSpPr/>
            <p:nvPr/>
          </p:nvSpPr>
          <p:spPr>
            <a:xfrm rot="5400000">
              <a:off x="-2956131" y="998200"/>
              <a:ext cx="5771551" cy="3147111"/>
            </a:xfrm>
            <a:custGeom>
              <a:avLst/>
              <a:gdLst/>
              <a:ahLst/>
              <a:cxnLst/>
              <a:rect l="l" t="t" r="r" b="b"/>
              <a:pathLst>
                <a:path w="168132" h="91679" extrusionOk="0">
                  <a:moveTo>
                    <a:pt x="58393" y="0"/>
                  </a:moveTo>
                  <a:cubicBezTo>
                    <a:pt x="53628" y="0"/>
                    <a:pt x="48767" y="708"/>
                    <a:pt x="43948" y="2148"/>
                  </a:cubicBezTo>
                  <a:cubicBezTo>
                    <a:pt x="25965" y="7503"/>
                    <a:pt x="9531" y="18700"/>
                    <a:pt x="1" y="34366"/>
                  </a:cubicBezTo>
                  <a:lnTo>
                    <a:pt x="1" y="91679"/>
                  </a:lnTo>
                  <a:lnTo>
                    <a:pt x="168132" y="91679"/>
                  </a:lnTo>
                  <a:lnTo>
                    <a:pt x="168132" y="54636"/>
                  </a:lnTo>
                  <a:cubicBezTo>
                    <a:pt x="165078" y="47083"/>
                    <a:pt x="162039" y="38674"/>
                    <a:pt x="155695" y="32980"/>
                  </a:cubicBezTo>
                  <a:cubicBezTo>
                    <a:pt x="151642" y="29345"/>
                    <a:pt x="147121" y="28121"/>
                    <a:pt x="142401" y="28121"/>
                  </a:cubicBezTo>
                  <a:cubicBezTo>
                    <a:pt x="137483" y="28121"/>
                    <a:pt x="132348" y="29450"/>
                    <a:pt x="127297" y="30767"/>
                  </a:cubicBezTo>
                  <a:cubicBezTo>
                    <a:pt x="123205" y="31835"/>
                    <a:pt x="119661" y="32820"/>
                    <a:pt x="116174" y="32820"/>
                  </a:cubicBezTo>
                  <a:cubicBezTo>
                    <a:pt x="113062" y="32820"/>
                    <a:pt x="109997" y="32035"/>
                    <a:pt x="106630" y="29823"/>
                  </a:cubicBezTo>
                  <a:cubicBezTo>
                    <a:pt x="101201" y="26267"/>
                    <a:pt x="97247" y="20986"/>
                    <a:pt x="93190" y="16133"/>
                  </a:cubicBezTo>
                  <a:cubicBezTo>
                    <a:pt x="84341" y="5555"/>
                    <a:pt x="71742" y="0"/>
                    <a:pt x="58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8"/>
            <p:cNvSpPr/>
            <p:nvPr/>
          </p:nvSpPr>
          <p:spPr>
            <a:xfrm rot="5400000">
              <a:off x="-4101585" y="283715"/>
              <a:ext cx="6696277" cy="3651345"/>
            </a:xfrm>
            <a:custGeom>
              <a:avLst/>
              <a:gdLst/>
              <a:ahLst/>
              <a:cxnLst/>
              <a:rect l="l" t="t" r="r" b="b"/>
              <a:pathLst>
                <a:path w="168132" h="91679" extrusionOk="0">
                  <a:moveTo>
                    <a:pt x="58393" y="0"/>
                  </a:moveTo>
                  <a:cubicBezTo>
                    <a:pt x="53628" y="0"/>
                    <a:pt x="48767" y="708"/>
                    <a:pt x="43948" y="2148"/>
                  </a:cubicBezTo>
                  <a:cubicBezTo>
                    <a:pt x="25965" y="7503"/>
                    <a:pt x="9531" y="18700"/>
                    <a:pt x="1" y="34366"/>
                  </a:cubicBezTo>
                  <a:lnTo>
                    <a:pt x="1" y="91679"/>
                  </a:lnTo>
                  <a:lnTo>
                    <a:pt x="168132" y="91679"/>
                  </a:lnTo>
                  <a:lnTo>
                    <a:pt x="168132" y="54636"/>
                  </a:lnTo>
                  <a:cubicBezTo>
                    <a:pt x="165078" y="47083"/>
                    <a:pt x="162039" y="38674"/>
                    <a:pt x="155695" y="32980"/>
                  </a:cubicBezTo>
                  <a:cubicBezTo>
                    <a:pt x="151642" y="29345"/>
                    <a:pt x="147121" y="28121"/>
                    <a:pt x="142401" y="28121"/>
                  </a:cubicBezTo>
                  <a:cubicBezTo>
                    <a:pt x="137483" y="28121"/>
                    <a:pt x="132348" y="29450"/>
                    <a:pt x="127297" y="30767"/>
                  </a:cubicBezTo>
                  <a:cubicBezTo>
                    <a:pt x="123205" y="31835"/>
                    <a:pt x="119661" y="32820"/>
                    <a:pt x="116174" y="32820"/>
                  </a:cubicBezTo>
                  <a:cubicBezTo>
                    <a:pt x="113062" y="32820"/>
                    <a:pt x="109997" y="32035"/>
                    <a:pt x="106630" y="29823"/>
                  </a:cubicBezTo>
                  <a:cubicBezTo>
                    <a:pt x="101201" y="26267"/>
                    <a:pt x="97247" y="20986"/>
                    <a:pt x="93190" y="16133"/>
                  </a:cubicBezTo>
                  <a:cubicBezTo>
                    <a:pt x="84341" y="5555"/>
                    <a:pt x="71742" y="0"/>
                    <a:pt x="583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 name="Google Shape;69;p8"/>
          <p:cNvGrpSpPr/>
          <p:nvPr/>
        </p:nvGrpSpPr>
        <p:grpSpPr>
          <a:xfrm flipH="1">
            <a:off x="7718791" y="-1238751"/>
            <a:ext cx="4082319" cy="6696282"/>
            <a:chOff x="-2579119" y="-1238751"/>
            <a:chExt cx="4082319" cy="6696282"/>
          </a:xfrm>
        </p:grpSpPr>
        <p:sp>
          <p:nvSpPr>
            <p:cNvPr id="70" name="Google Shape;70;p8"/>
            <p:cNvSpPr/>
            <p:nvPr/>
          </p:nvSpPr>
          <p:spPr>
            <a:xfrm rot="5400000">
              <a:off x="-2956131" y="998200"/>
              <a:ext cx="5771551" cy="3147111"/>
            </a:xfrm>
            <a:custGeom>
              <a:avLst/>
              <a:gdLst/>
              <a:ahLst/>
              <a:cxnLst/>
              <a:rect l="l" t="t" r="r" b="b"/>
              <a:pathLst>
                <a:path w="168132" h="91679" extrusionOk="0">
                  <a:moveTo>
                    <a:pt x="58393" y="0"/>
                  </a:moveTo>
                  <a:cubicBezTo>
                    <a:pt x="53628" y="0"/>
                    <a:pt x="48767" y="708"/>
                    <a:pt x="43948" y="2148"/>
                  </a:cubicBezTo>
                  <a:cubicBezTo>
                    <a:pt x="25965" y="7503"/>
                    <a:pt x="9531" y="18700"/>
                    <a:pt x="1" y="34366"/>
                  </a:cubicBezTo>
                  <a:lnTo>
                    <a:pt x="1" y="91679"/>
                  </a:lnTo>
                  <a:lnTo>
                    <a:pt x="168132" y="91679"/>
                  </a:lnTo>
                  <a:lnTo>
                    <a:pt x="168132" y="54636"/>
                  </a:lnTo>
                  <a:cubicBezTo>
                    <a:pt x="165078" y="47083"/>
                    <a:pt x="162039" y="38674"/>
                    <a:pt x="155695" y="32980"/>
                  </a:cubicBezTo>
                  <a:cubicBezTo>
                    <a:pt x="151642" y="29345"/>
                    <a:pt x="147121" y="28121"/>
                    <a:pt x="142401" y="28121"/>
                  </a:cubicBezTo>
                  <a:cubicBezTo>
                    <a:pt x="137483" y="28121"/>
                    <a:pt x="132348" y="29450"/>
                    <a:pt x="127297" y="30767"/>
                  </a:cubicBezTo>
                  <a:cubicBezTo>
                    <a:pt x="123205" y="31835"/>
                    <a:pt x="119661" y="32820"/>
                    <a:pt x="116174" y="32820"/>
                  </a:cubicBezTo>
                  <a:cubicBezTo>
                    <a:pt x="113062" y="32820"/>
                    <a:pt x="109997" y="32035"/>
                    <a:pt x="106630" y="29823"/>
                  </a:cubicBezTo>
                  <a:cubicBezTo>
                    <a:pt x="101201" y="26267"/>
                    <a:pt x="97247" y="20986"/>
                    <a:pt x="93190" y="16133"/>
                  </a:cubicBezTo>
                  <a:cubicBezTo>
                    <a:pt x="84341" y="5555"/>
                    <a:pt x="71742" y="0"/>
                    <a:pt x="583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8"/>
            <p:cNvSpPr/>
            <p:nvPr/>
          </p:nvSpPr>
          <p:spPr>
            <a:xfrm rot="5400000">
              <a:off x="-4101585" y="283715"/>
              <a:ext cx="6696277" cy="3651345"/>
            </a:xfrm>
            <a:custGeom>
              <a:avLst/>
              <a:gdLst/>
              <a:ahLst/>
              <a:cxnLst/>
              <a:rect l="l" t="t" r="r" b="b"/>
              <a:pathLst>
                <a:path w="168132" h="91679" extrusionOk="0">
                  <a:moveTo>
                    <a:pt x="58393" y="0"/>
                  </a:moveTo>
                  <a:cubicBezTo>
                    <a:pt x="53628" y="0"/>
                    <a:pt x="48767" y="708"/>
                    <a:pt x="43948" y="2148"/>
                  </a:cubicBezTo>
                  <a:cubicBezTo>
                    <a:pt x="25965" y="7503"/>
                    <a:pt x="9531" y="18700"/>
                    <a:pt x="1" y="34366"/>
                  </a:cubicBezTo>
                  <a:lnTo>
                    <a:pt x="1" y="91679"/>
                  </a:lnTo>
                  <a:lnTo>
                    <a:pt x="168132" y="91679"/>
                  </a:lnTo>
                  <a:lnTo>
                    <a:pt x="168132" y="54636"/>
                  </a:lnTo>
                  <a:cubicBezTo>
                    <a:pt x="165078" y="47083"/>
                    <a:pt x="162039" y="38674"/>
                    <a:pt x="155695" y="32980"/>
                  </a:cubicBezTo>
                  <a:cubicBezTo>
                    <a:pt x="151642" y="29345"/>
                    <a:pt x="147121" y="28121"/>
                    <a:pt x="142401" y="28121"/>
                  </a:cubicBezTo>
                  <a:cubicBezTo>
                    <a:pt x="137483" y="28121"/>
                    <a:pt x="132348" y="29450"/>
                    <a:pt x="127297" y="30767"/>
                  </a:cubicBezTo>
                  <a:cubicBezTo>
                    <a:pt x="123205" y="31835"/>
                    <a:pt x="119661" y="32820"/>
                    <a:pt x="116174" y="32820"/>
                  </a:cubicBezTo>
                  <a:cubicBezTo>
                    <a:pt x="113062" y="32820"/>
                    <a:pt x="109997" y="32035"/>
                    <a:pt x="106630" y="29823"/>
                  </a:cubicBezTo>
                  <a:cubicBezTo>
                    <a:pt x="101201" y="26267"/>
                    <a:pt x="97247" y="20986"/>
                    <a:pt x="93190" y="16133"/>
                  </a:cubicBezTo>
                  <a:cubicBezTo>
                    <a:pt x="84341" y="5555"/>
                    <a:pt x="71742" y="0"/>
                    <a:pt x="583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72;p8"/>
          <p:cNvSpPr txBox="1">
            <a:spLocks noGrp="1"/>
          </p:cNvSpPr>
          <p:nvPr>
            <p:ph type="title"/>
          </p:nvPr>
        </p:nvSpPr>
        <p:spPr>
          <a:xfrm>
            <a:off x="1714950" y="1265129"/>
            <a:ext cx="5714100" cy="23871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8500"/>
              <a:buNone/>
              <a:defRPr sz="8500"/>
            </a:lvl1pPr>
            <a:lvl2pPr lvl="1" rtl="0">
              <a:lnSpc>
                <a:spcPct val="80000"/>
              </a:lnSpc>
              <a:spcBef>
                <a:spcPts val="0"/>
              </a:spcBef>
              <a:spcAft>
                <a:spcPts val="0"/>
              </a:spcAft>
              <a:buSzPts val="3600"/>
              <a:buNone/>
              <a:defRPr/>
            </a:lvl2pPr>
            <a:lvl3pPr lvl="2" rtl="0">
              <a:lnSpc>
                <a:spcPct val="80000"/>
              </a:lnSpc>
              <a:spcBef>
                <a:spcPts val="0"/>
              </a:spcBef>
              <a:spcAft>
                <a:spcPts val="0"/>
              </a:spcAft>
              <a:buSzPts val="3600"/>
              <a:buNone/>
              <a:defRPr/>
            </a:lvl3pPr>
            <a:lvl4pPr lvl="3" rtl="0">
              <a:lnSpc>
                <a:spcPct val="80000"/>
              </a:lnSpc>
              <a:spcBef>
                <a:spcPts val="0"/>
              </a:spcBef>
              <a:spcAft>
                <a:spcPts val="0"/>
              </a:spcAft>
              <a:buSzPts val="3600"/>
              <a:buNone/>
              <a:defRPr/>
            </a:lvl4pPr>
            <a:lvl5pPr lvl="4" rtl="0">
              <a:lnSpc>
                <a:spcPct val="80000"/>
              </a:lnSpc>
              <a:spcBef>
                <a:spcPts val="0"/>
              </a:spcBef>
              <a:spcAft>
                <a:spcPts val="0"/>
              </a:spcAft>
              <a:buSzPts val="3600"/>
              <a:buNone/>
              <a:defRPr/>
            </a:lvl5pPr>
            <a:lvl6pPr lvl="5" rtl="0">
              <a:lnSpc>
                <a:spcPct val="80000"/>
              </a:lnSpc>
              <a:spcBef>
                <a:spcPts val="0"/>
              </a:spcBef>
              <a:spcAft>
                <a:spcPts val="0"/>
              </a:spcAft>
              <a:buSzPts val="3600"/>
              <a:buNone/>
              <a:defRPr/>
            </a:lvl6pPr>
            <a:lvl7pPr lvl="6" rtl="0">
              <a:lnSpc>
                <a:spcPct val="80000"/>
              </a:lnSpc>
              <a:spcBef>
                <a:spcPts val="0"/>
              </a:spcBef>
              <a:spcAft>
                <a:spcPts val="0"/>
              </a:spcAft>
              <a:buSzPts val="3600"/>
              <a:buNone/>
              <a:defRPr/>
            </a:lvl7pPr>
            <a:lvl8pPr lvl="7" rtl="0">
              <a:lnSpc>
                <a:spcPct val="80000"/>
              </a:lnSpc>
              <a:spcBef>
                <a:spcPts val="0"/>
              </a:spcBef>
              <a:spcAft>
                <a:spcPts val="0"/>
              </a:spcAft>
              <a:buSzPts val="3600"/>
              <a:buNone/>
              <a:defRPr/>
            </a:lvl8pPr>
            <a:lvl9pPr lvl="8" rtl="0">
              <a:lnSpc>
                <a:spcPct val="80000"/>
              </a:lnSpc>
              <a:spcBef>
                <a:spcPts val="0"/>
              </a:spcBef>
              <a:spcAft>
                <a:spcPts val="0"/>
              </a:spcAft>
              <a:buSzPts val="3600"/>
              <a:buNone/>
              <a:defRPr/>
            </a:lvl9pPr>
          </a:lstStyle>
          <a:p>
            <a:endParaRPr/>
          </a:p>
        </p:txBody>
      </p:sp>
      <p:sp>
        <p:nvSpPr>
          <p:cNvPr id="73" name="Google Shape;73;p8"/>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74" name="Google Shape;74;p8"/>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75" name="Google Shape;75;p8"/>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6"/>
        <p:cNvGrpSpPr/>
        <p:nvPr/>
      </p:nvGrpSpPr>
      <p:grpSpPr>
        <a:xfrm>
          <a:off x="0" y="0"/>
          <a:ext cx="0" cy="0"/>
          <a:chOff x="0" y="0"/>
          <a:chExt cx="0" cy="0"/>
        </a:xfrm>
      </p:grpSpPr>
      <p:sp>
        <p:nvSpPr>
          <p:cNvPr id="77" name="Google Shape;77;p9"/>
          <p:cNvSpPr/>
          <p:nvPr/>
        </p:nvSpPr>
        <p:spPr>
          <a:xfrm>
            <a:off x="-15839" y="-76200"/>
            <a:ext cx="2332316" cy="3906156"/>
          </a:xfrm>
          <a:custGeom>
            <a:avLst/>
            <a:gdLst/>
            <a:ahLst/>
            <a:cxnLst/>
            <a:rect l="l" t="t" r="r" b="b"/>
            <a:pathLst>
              <a:path w="82066" h="137456" extrusionOk="0">
                <a:moveTo>
                  <a:pt x="1" y="1"/>
                </a:moveTo>
                <a:lnTo>
                  <a:pt x="1" y="136817"/>
                </a:lnTo>
                <a:cubicBezTo>
                  <a:pt x="3430" y="137143"/>
                  <a:pt x="6983" y="137456"/>
                  <a:pt x="10493" y="137456"/>
                </a:cubicBezTo>
                <a:cubicBezTo>
                  <a:pt x="16232" y="137456"/>
                  <a:pt x="21856" y="136621"/>
                  <a:pt x="26640" y="133644"/>
                </a:cubicBezTo>
                <a:cubicBezTo>
                  <a:pt x="33641" y="129257"/>
                  <a:pt x="37467" y="121062"/>
                  <a:pt x="38793" y="112922"/>
                </a:cubicBezTo>
                <a:cubicBezTo>
                  <a:pt x="40118" y="104765"/>
                  <a:pt x="39353" y="96420"/>
                  <a:pt x="39241" y="88188"/>
                </a:cubicBezTo>
                <a:cubicBezTo>
                  <a:pt x="39110" y="79936"/>
                  <a:pt x="39745" y="71368"/>
                  <a:pt x="43591" y="64069"/>
                </a:cubicBezTo>
                <a:cubicBezTo>
                  <a:pt x="51804" y="48481"/>
                  <a:pt x="72619" y="42022"/>
                  <a:pt x="79022" y="25613"/>
                </a:cubicBezTo>
                <a:cubicBezTo>
                  <a:pt x="82065" y="17754"/>
                  <a:pt x="81188" y="8943"/>
                  <a:pt x="79452" y="673"/>
                </a:cubicBez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9"/>
          <p:cNvSpPr/>
          <p:nvPr/>
        </p:nvSpPr>
        <p:spPr>
          <a:xfrm>
            <a:off x="6879750" y="2902214"/>
            <a:ext cx="2332342" cy="2315877"/>
          </a:xfrm>
          <a:custGeom>
            <a:avLst/>
            <a:gdLst/>
            <a:ahLst/>
            <a:cxnLst/>
            <a:rect l="l" t="t" r="r" b="b"/>
            <a:pathLst>
              <a:path w="96328" h="95648" extrusionOk="0">
                <a:moveTo>
                  <a:pt x="88893" y="1"/>
                </a:moveTo>
                <a:cubicBezTo>
                  <a:pt x="78510" y="1"/>
                  <a:pt x="68097" y="5363"/>
                  <a:pt x="62501" y="14181"/>
                </a:cubicBezTo>
                <a:cubicBezTo>
                  <a:pt x="57815" y="21536"/>
                  <a:pt x="56546" y="30422"/>
                  <a:pt x="51767" y="37721"/>
                </a:cubicBezTo>
                <a:cubicBezTo>
                  <a:pt x="44748" y="48399"/>
                  <a:pt x="30915" y="45972"/>
                  <a:pt x="20013" y="47671"/>
                </a:cubicBezTo>
                <a:cubicBezTo>
                  <a:pt x="2782" y="50359"/>
                  <a:pt x="1" y="69811"/>
                  <a:pt x="4836" y="83681"/>
                </a:cubicBezTo>
                <a:cubicBezTo>
                  <a:pt x="6591" y="88703"/>
                  <a:pt x="10007" y="93239"/>
                  <a:pt x="14748" y="95647"/>
                </a:cubicBezTo>
                <a:lnTo>
                  <a:pt x="96327" y="95647"/>
                </a:lnTo>
                <a:lnTo>
                  <a:pt x="96122" y="908"/>
                </a:lnTo>
                <a:cubicBezTo>
                  <a:pt x="93755" y="295"/>
                  <a:pt x="91325" y="1"/>
                  <a:pt x="8889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9"/>
          <p:cNvSpPr txBox="1">
            <a:spLocks noGrp="1"/>
          </p:cNvSpPr>
          <p:nvPr>
            <p:ph type="subTitle" idx="1"/>
          </p:nvPr>
        </p:nvSpPr>
        <p:spPr>
          <a:xfrm>
            <a:off x="4580007" y="2303843"/>
            <a:ext cx="3507600" cy="107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800"/>
            </a:lvl1pPr>
            <a:lvl2pPr lvl="1" rtl="0">
              <a:spcBef>
                <a:spcPts val="0"/>
              </a:spcBef>
              <a:spcAft>
                <a:spcPts val="0"/>
              </a:spcAft>
              <a:buNone/>
              <a:defRPr sz="1800"/>
            </a:lvl2pPr>
            <a:lvl3pPr lvl="2" rtl="0">
              <a:spcBef>
                <a:spcPts val="0"/>
              </a:spcBef>
              <a:spcAft>
                <a:spcPts val="0"/>
              </a:spcAft>
              <a:buNone/>
              <a:defRPr sz="1800"/>
            </a:lvl3pPr>
            <a:lvl4pPr lvl="3" rtl="0">
              <a:spcBef>
                <a:spcPts val="0"/>
              </a:spcBef>
              <a:spcAft>
                <a:spcPts val="0"/>
              </a:spcAft>
              <a:buNone/>
              <a:defRPr sz="1800"/>
            </a:lvl4pPr>
            <a:lvl5pPr lvl="4" rtl="0">
              <a:spcBef>
                <a:spcPts val="0"/>
              </a:spcBef>
              <a:spcAft>
                <a:spcPts val="0"/>
              </a:spcAft>
              <a:buNone/>
              <a:defRPr sz="1800"/>
            </a:lvl5pPr>
            <a:lvl6pPr lvl="5" rtl="0">
              <a:spcBef>
                <a:spcPts val="0"/>
              </a:spcBef>
              <a:spcAft>
                <a:spcPts val="0"/>
              </a:spcAft>
              <a:buNone/>
              <a:defRPr sz="1800"/>
            </a:lvl6pPr>
            <a:lvl7pPr lvl="6" rtl="0">
              <a:spcBef>
                <a:spcPts val="0"/>
              </a:spcBef>
              <a:spcAft>
                <a:spcPts val="0"/>
              </a:spcAft>
              <a:buNone/>
              <a:defRPr sz="1800"/>
            </a:lvl7pPr>
            <a:lvl8pPr lvl="7" rtl="0">
              <a:spcBef>
                <a:spcPts val="0"/>
              </a:spcBef>
              <a:spcAft>
                <a:spcPts val="0"/>
              </a:spcAft>
              <a:buNone/>
              <a:defRPr sz="1800"/>
            </a:lvl8pPr>
            <a:lvl9pPr lvl="8" rtl="0">
              <a:spcBef>
                <a:spcPts val="0"/>
              </a:spcBef>
              <a:spcAft>
                <a:spcPts val="0"/>
              </a:spcAft>
              <a:buNone/>
              <a:defRPr sz="1800"/>
            </a:lvl9pPr>
          </a:lstStyle>
          <a:p>
            <a:endParaRPr/>
          </a:p>
        </p:txBody>
      </p:sp>
      <p:sp>
        <p:nvSpPr>
          <p:cNvPr id="80" name="Google Shape;80;p9"/>
          <p:cNvSpPr txBox="1">
            <a:spLocks noGrp="1"/>
          </p:cNvSpPr>
          <p:nvPr>
            <p:ph type="title"/>
          </p:nvPr>
        </p:nvSpPr>
        <p:spPr>
          <a:xfrm>
            <a:off x="4580115" y="1413106"/>
            <a:ext cx="3507600" cy="4722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4000"/>
            </a:lvl1pPr>
            <a:lvl2pPr lvl="1" rtl="0">
              <a:spcBef>
                <a:spcPts val="0"/>
              </a:spcBef>
              <a:spcAft>
                <a:spcPts val="0"/>
              </a:spcAft>
              <a:buSzPts val="3600"/>
              <a:buFont typeface="Palanquin Dark"/>
              <a:buNone/>
              <a:defRPr>
                <a:latin typeface="Palanquin Dark"/>
                <a:ea typeface="Palanquin Dark"/>
                <a:cs typeface="Palanquin Dark"/>
                <a:sym typeface="Palanquin Dark"/>
              </a:defRPr>
            </a:lvl2pPr>
            <a:lvl3pPr lvl="2" rtl="0">
              <a:spcBef>
                <a:spcPts val="0"/>
              </a:spcBef>
              <a:spcAft>
                <a:spcPts val="0"/>
              </a:spcAft>
              <a:buSzPts val="3600"/>
              <a:buFont typeface="Palanquin Dark"/>
              <a:buNone/>
              <a:defRPr>
                <a:latin typeface="Palanquin Dark"/>
                <a:ea typeface="Palanquin Dark"/>
                <a:cs typeface="Palanquin Dark"/>
                <a:sym typeface="Palanquin Dark"/>
              </a:defRPr>
            </a:lvl3pPr>
            <a:lvl4pPr lvl="3" rtl="0">
              <a:spcBef>
                <a:spcPts val="0"/>
              </a:spcBef>
              <a:spcAft>
                <a:spcPts val="0"/>
              </a:spcAft>
              <a:buSzPts val="3600"/>
              <a:buFont typeface="Palanquin Dark"/>
              <a:buNone/>
              <a:defRPr>
                <a:latin typeface="Palanquin Dark"/>
                <a:ea typeface="Palanquin Dark"/>
                <a:cs typeface="Palanquin Dark"/>
                <a:sym typeface="Palanquin Dark"/>
              </a:defRPr>
            </a:lvl4pPr>
            <a:lvl5pPr lvl="4" rtl="0">
              <a:spcBef>
                <a:spcPts val="0"/>
              </a:spcBef>
              <a:spcAft>
                <a:spcPts val="0"/>
              </a:spcAft>
              <a:buSzPts val="3600"/>
              <a:buFont typeface="Palanquin Dark"/>
              <a:buNone/>
              <a:defRPr>
                <a:latin typeface="Palanquin Dark"/>
                <a:ea typeface="Palanquin Dark"/>
                <a:cs typeface="Palanquin Dark"/>
                <a:sym typeface="Palanquin Dark"/>
              </a:defRPr>
            </a:lvl5pPr>
            <a:lvl6pPr lvl="5" rtl="0">
              <a:spcBef>
                <a:spcPts val="0"/>
              </a:spcBef>
              <a:spcAft>
                <a:spcPts val="0"/>
              </a:spcAft>
              <a:buSzPts val="3600"/>
              <a:buFont typeface="Palanquin Dark"/>
              <a:buNone/>
              <a:defRPr>
                <a:latin typeface="Palanquin Dark"/>
                <a:ea typeface="Palanquin Dark"/>
                <a:cs typeface="Palanquin Dark"/>
                <a:sym typeface="Palanquin Dark"/>
              </a:defRPr>
            </a:lvl6pPr>
            <a:lvl7pPr lvl="6" rtl="0">
              <a:spcBef>
                <a:spcPts val="0"/>
              </a:spcBef>
              <a:spcAft>
                <a:spcPts val="0"/>
              </a:spcAft>
              <a:buSzPts val="3600"/>
              <a:buFont typeface="Palanquin Dark"/>
              <a:buNone/>
              <a:defRPr>
                <a:latin typeface="Palanquin Dark"/>
                <a:ea typeface="Palanquin Dark"/>
                <a:cs typeface="Palanquin Dark"/>
                <a:sym typeface="Palanquin Dark"/>
              </a:defRPr>
            </a:lvl7pPr>
            <a:lvl8pPr lvl="7" rtl="0">
              <a:spcBef>
                <a:spcPts val="0"/>
              </a:spcBef>
              <a:spcAft>
                <a:spcPts val="0"/>
              </a:spcAft>
              <a:buSzPts val="3600"/>
              <a:buFont typeface="Palanquin Dark"/>
              <a:buNone/>
              <a:defRPr>
                <a:latin typeface="Palanquin Dark"/>
                <a:ea typeface="Palanquin Dark"/>
                <a:cs typeface="Palanquin Dark"/>
                <a:sym typeface="Palanquin Dark"/>
              </a:defRPr>
            </a:lvl8pPr>
            <a:lvl9pPr lvl="8" rtl="0">
              <a:spcBef>
                <a:spcPts val="0"/>
              </a:spcBef>
              <a:spcAft>
                <a:spcPts val="0"/>
              </a:spcAft>
              <a:buSzPts val="3600"/>
              <a:buFont typeface="Palanquin Dark"/>
              <a:buNone/>
              <a:defRPr>
                <a:latin typeface="Palanquin Dark"/>
                <a:ea typeface="Palanquin Dark"/>
                <a:cs typeface="Palanquin Dark"/>
                <a:sym typeface="Palanquin Dark"/>
              </a:defRPr>
            </a:lvl9pPr>
          </a:lstStyle>
          <a:p>
            <a:endParaRPr/>
          </a:p>
        </p:txBody>
      </p:sp>
      <p:sp>
        <p:nvSpPr>
          <p:cNvPr id="81" name="Google Shape;81;p9"/>
          <p:cNvSpPr txBox="1">
            <a:spLocks noGrp="1"/>
          </p:cNvSpPr>
          <p:nvPr>
            <p:ph type="sldNum" idx="12"/>
          </p:nvPr>
        </p:nvSpPr>
        <p:spPr>
          <a:xfrm>
            <a:off x="7872051" y="4456325"/>
            <a:ext cx="552000" cy="152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cxnSp>
        <p:nvCxnSpPr>
          <p:cNvPr id="82" name="Google Shape;82;p9"/>
          <p:cNvCxnSpPr/>
          <p:nvPr/>
        </p:nvCxnSpPr>
        <p:spPr>
          <a:xfrm>
            <a:off x="820500" y="4416985"/>
            <a:ext cx="7503000" cy="0"/>
          </a:xfrm>
          <a:prstGeom prst="straightConnector1">
            <a:avLst/>
          </a:prstGeom>
          <a:noFill/>
          <a:ln w="9525" cap="flat" cmpd="sng">
            <a:solidFill>
              <a:schemeClr val="accent2"/>
            </a:solidFill>
            <a:prstDash val="solid"/>
            <a:round/>
            <a:headEnd type="none" w="med" len="med"/>
            <a:tailEnd type="none" w="med" len="med"/>
          </a:ln>
        </p:spPr>
      </p:cxnSp>
      <p:sp>
        <p:nvSpPr>
          <p:cNvPr id="83" name="Google Shape;83;p9"/>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2"/>
              </a:buClr>
              <a:buSzPts val="800"/>
              <a:buFont typeface="Varela"/>
              <a:buNone/>
              <a:defRPr sz="800" b="1">
                <a:solidFill>
                  <a:schemeClr val="accent2"/>
                </a:solidFill>
                <a:latin typeface="Varela"/>
                <a:ea typeface="Varela"/>
                <a:cs typeface="Varela"/>
                <a:sym typeface="Varela"/>
              </a:defRPr>
            </a:lvl1pPr>
            <a:lvl2pPr lvl="1"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2pPr>
            <a:lvl3pPr lvl="2"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3pPr>
            <a:lvl4pPr lvl="3"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4pPr>
            <a:lvl5pPr lvl="4"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5pPr>
            <a:lvl6pPr lvl="5"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6pPr>
            <a:lvl7pPr lvl="6"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7pPr>
            <a:lvl8pPr lvl="7"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8pPr>
            <a:lvl9pPr lvl="8" algn="ctr" rtl="0">
              <a:lnSpc>
                <a:spcPct val="100000"/>
              </a:lnSpc>
              <a:spcBef>
                <a:spcPts val="0"/>
              </a:spcBef>
              <a:spcAft>
                <a:spcPts val="0"/>
              </a:spcAft>
              <a:buClr>
                <a:schemeClr val="accent2"/>
              </a:buClr>
              <a:buSzPts val="800"/>
              <a:buFont typeface="Varela"/>
              <a:buNone/>
              <a:defRPr sz="800">
                <a:solidFill>
                  <a:schemeClr val="accent2"/>
                </a:solidFill>
                <a:latin typeface="Varela"/>
                <a:ea typeface="Varela"/>
                <a:cs typeface="Varela"/>
                <a:sym typeface="Varel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noFill/>
        <a:effectLst/>
      </p:bgPr>
    </p:bg>
    <p:spTree>
      <p:nvGrpSpPr>
        <p:cNvPr id="1" name="Shape 84"/>
        <p:cNvGrpSpPr/>
        <p:nvPr/>
      </p:nvGrpSpPr>
      <p:grpSpPr>
        <a:xfrm>
          <a:off x="0" y="0"/>
          <a:ext cx="0" cy="0"/>
          <a:chOff x="0" y="0"/>
          <a:chExt cx="0" cy="0"/>
        </a:xfrm>
      </p:grpSpPr>
      <p:sp>
        <p:nvSpPr>
          <p:cNvPr id="85" name="Google Shape;85;p10"/>
          <p:cNvSpPr/>
          <p:nvPr/>
        </p:nvSpPr>
        <p:spPr>
          <a:xfrm>
            <a:off x="0" y="430500"/>
            <a:ext cx="9144000" cy="667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0"/>
          <p:cNvSpPr txBox="1">
            <a:spLocks noGrp="1"/>
          </p:cNvSpPr>
          <p:nvPr>
            <p:ph type="title"/>
          </p:nvPr>
        </p:nvSpPr>
        <p:spPr>
          <a:xfrm>
            <a:off x="720000" y="387600"/>
            <a:ext cx="7704000" cy="5922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3200"/>
              <a:buFont typeface="Fredoka One"/>
              <a:buNone/>
              <a:defRPr sz="3200"/>
            </a:lvl1pPr>
            <a:lvl2pPr lvl="1" algn="ctr" rtl="0">
              <a:spcBef>
                <a:spcPts val="0"/>
              </a:spcBef>
              <a:spcAft>
                <a:spcPts val="0"/>
              </a:spcAft>
              <a:buSzPts val="3600"/>
              <a:buFont typeface="Fredoka One"/>
              <a:buNone/>
              <a:defRPr sz="3600">
                <a:latin typeface="Fredoka One"/>
                <a:ea typeface="Fredoka One"/>
                <a:cs typeface="Fredoka One"/>
                <a:sym typeface="Fredoka One"/>
              </a:defRPr>
            </a:lvl2pPr>
            <a:lvl3pPr lvl="2" algn="ctr" rtl="0">
              <a:spcBef>
                <a:spcPts val="0"/>
              </a:spcBef>
              <a:spcAft>
                <a:spcPts val="0"/>
              </a:spcAft>
              <a:buSzPts val="3600"/>
              <a:buFont typeface="Fredoka One"/>
              <a:buNone/>
              <a:defRPr sz="3600">
                <a:latin typeface="Fredoka One"/>
                <a:ea typeface="Fredoka One"/>
                <a:cs typeface="Fredoka One"/>
                <a:sym typeface="Fredoka One"/>
              </a:defRPr>
            </a:lvl3pPr>
            <a:lvl4pPr lvl="3" algn="ctr" rtl="0">
              <a:spcBef>
                <a:spcPts val="0"/>
              </a:spcBef>
              <a:spcAft>
                <a:spcPts val="0"/>
              </a:spcAft>
              <a:buSzPts val="3600"/>
              <a:buFont typeface="Fredoka One"/>
              <a:buNone/>
              <a:defRPr sz="3600">
                <a:latin typeface="Fredoka One"/>
                <a:ea typeface="Fredoka One"/>
                <a:cs typeface="Fredoka One"/>
                <a:sym typeface="Fredoka One"/>
              </a:defRPr>
            </a:lvl4pPr>
            <a:lvl5pPr lvl="4" algn="ctr" rtl="0">
              <a:spcBef>
                <a:spcPts val="0"/>
              </a:spcBef>
              <a:spcAft>
                <a:spcPts val="0"/>
              </a:spcAft>
              <a:buSzPts val="3600"/>
              <a:buFont typeface="Fredoka One"/>
              <a:buNone/>
              <a:defRPr sz="3600">
                <a:latin typeface="Fredoka One"/>
                <a:ea typeface="Fredoka One"/>
                <a:cs typeface="Fredoka One"/>
                <a:sym typeface="Fredoka One"/>
              </a:defRPr>
            </a:lvl5pPr>
            <a:lvl6pPr lvl="5" algn="ctr" rtl="0">
              <a:spcBef>
                <a:spcPts val="0"/>
              </a:spcBef>
              <a:spcAft>
                <a:spcPts val="0"/>
              </a:spcAft>
              <a:buSzPts val="3600"/>
              <a:buFont typeface="Fredoka One"/>
              <a:buNone/>
              <a:defRPr sz="3600">
                <a:latin typeface="Fredoka One"/>
                <a:ea typeface="Fredoka One"/>
                <a:cs typeface="Fredoka One"/>
                <a:sym typeface="Fredoka One"/>
              </a:defRPr>
            </a:lvl6pPr>
            <a:lvl7pPr lvl="6" algn="ctr" rtl="0">
              <a:spcBef>
                <a:spcPts val="0"/>
              </a:spcBef>
              <a:spcAft>
                <a:spcPts val="0"/>
              </a:spcAft>
              <a:buSzPts val="3600"/>
              <a:buFont typeface="Fredoka One"/>
              <a:buNone/>
              <a:defRPr sz="3600">
                <a:latin typeface="Fredoka One"/>
                <a:ea typeface="Fredoka One"/>
                <a:cs typeface="Fredoka One"/>
                <a:sym typeface="Fredoka One"/>
              </a:defRPr>
            </a:lvl7pPr>
            <a:lvl8pPr lvl="7" algn="ctr" rtl="0">
              <a:spcBef>
                <a:spcPts val="0"/>
              </a:spcBef>
              <a:spcAft>
                <a:spcPts val="0"/>
              </a:spcAft>
              <a:buSzPts val="3600"/>
              <a:buFont typeface="Fredoka One"/>
              <a:buNone/>
              <a:defRPr sz="3600">
                <a:latin typeface="Fredoka One"/>
                <a:ea typeface="Fredoka One"/>
                <a:cs typeface="Fredoka One"/>
                <a:sym typeface="Fredoka One"/>
              </a:defRPr>
            </a:lvl8pPr>
            <a:lvl9pPr lvl="8" algn="ctr" rtl="0">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grpSp>
        <p:nvGrpSpPr>
          <p:cNvPr id="87" name="Google Shape;87;p10"/>
          <p:cNvGrpSpPr/>
          <p:nvPr/>
        </p:nvGrpSpPr>
        <p:grpSpPr>
          <a:xfrm>
            <a:off x="7114670" y="-271127"/>
            <a:ext cx="3089013" cy="6142955"/>
            <a:chOff x="7114670" y="-103303"/>
            <a:chExt cx="3089013" cy="6142955"/>
          </a:xfrm>
        </p:grpSpPr>
        <p:sp>
          <p:nvSpPr>
            <p:cNvPr id="88" name="Google Shape;88;p10"/>
            <p:cNvSpPr/>
            <p:nvPr/>
          </p:nvSpPr>
          <p:spPr>
            <a:xfrm rot="-5400000">
              <a:off x="5579715" y="1567742"/>
              <a:ext cx="5421320" cy="2351410"/>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0"/>
            <p:cNvSpPr/>
            <p:nvPr/>
          </p:nvSpPr>
          <p:spPr>
            <a:xfrm rot="-5400000">
              <a:off x="5800001" y="1635970"/>
              <a:ext cx="6142955" cy="2664408"/>
            </a:xfrm>
            <a:custGeom>
              <a:avLst/>
              <a:gdLst/>
              <a:ahLst/>
              <a:cxnLst/>
              <a:rect l="l" t="t" r="r" b="b"/>
              <a:pathLst>
                <a:path w="142124" h="61644" extrusionOk="0">
                  <a:moveTo>
                    <a:pt x="22337" y="0"/>
                  </a:moveTo>
                  <a:cubicBezTo>
                    <a:pt x="18449" y="0"/>
                    <a:pt x="14190" y="531"/>
                    <a:pt x="9530" y="1750"/>
                  </a:cubicBezTo>
                  <a:cubicBezTo>
                    <a:pt x="5872" y="2723"/>
                    <a:pt x="2228" y="4213"/>
                    <a:pt x="0" y="6913"/>
                  </a:cubicBezTo>
                  <a:lnTo>
                    <a:pt x="0" y="61629"/>
                  </a:lnTo>
                  <a:lnTo>
                    <a:pt x="142123" y="61643"/>
                  </a:lnTo>
                  <a:lnTo>
                    <a:pt x="142123" y="27802"/>
                  </a:lnTo>
                  <a:cubicBezTo>
                    <a:pt x="141607" y="27522"/>
                    <a:pt x="141061" y="27300"/>
                    <a:pt x="140500" y="27123"/>
                  </a:cubicBezTo>
                  <a:cubicBezTo>
                    <a:pt x="139427" y="26785"/>
                    <a:pt x="138312" y="26641"/>
                    <a:pt x="137185" y="26641"/>
                  </a:cubicBezTo>
                  <a:cubicBezTo>
                    <a:pt x="134918" y="26641"/>
                    <a:pt x="132602" y="27225"/>
                    <a:pt x="130484" y="27994"/>
                  </a:cubicBezTo>
                  <a:cubicBezTo>
                    <a:pt x="120231" y="31711"/>
                    <a:pt x="112338" y="39559"/>
                    <a:pt x="101850" y="42761"/>
                  </a:cubicBezTo>
                  <a:cubicBezTo>
                    <a:pt x="98589" y="43756"/>
                    <a:pt x="95139" y="44245"/>
                    <a:pt x="91687" y="44245"/>
                  </a:cubicBezTo>
                  <a:cubicBezTo>
                    <a:pt x="85830" y="44245"/>
                    <a:pt x="79966" y="42839"/>
                    <a:pt x="75001" y="40120"/>
                  </a:cubicBezTo>
                  <a:cubicBezTo>
                    <a:pt x="67477" y="36004"/>
                    <a:pt x="62314" y="29307"/>
                    <a:pt x="57991" y="22535"/>
                  </a:cubicBezTo>
                  <a:cubicBezTo>
                    <a:pt x="54322" y="16787"/>
                    <a:pt x="44197" y="0"/>
                    <a:pt x="22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387600"/>
            <a:ext cx="7704000" cy="592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200"/>
              <a:buFont typeface="Varela"/>
              <a:buNone/>
              <a:defRPr sz="3200" b="1">
                <a:solidFill>
                  <a:schemeClr val="dk1"/>
                </a:solidFill>
                <a:latin typeface="Varela"/>
                <a:ea typeface="Varela"/>
                <a:cs typeface="Varela"/>
                <a:sym typeface="Varela"/>
              </a:defRPr>
            </a:lvl1pPr>
            <a:lvl2pPr lvl="1"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rtl="0">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720000" y="1300850"/>
            <a:ext cx="7704000" cy="3267900"/>
          </a:xfrm>
          <a:prstGeom prst="rect">
            <a:avLst/>
          </a:prstGeom>
          <a:noFill/>
          <a:ln>
            <a:noFill/>
          </a:ln>
        </p:spPr>
        <p:txBody>
          <a:bodyPr spcFirstLastPara="1" wrap="square" lIns="91425" tIns="91425" rIns="91425" bIns="91425" anchor="ctr" anchorCtr="0">
            <a:noAutofit/>
          </a:bodyPr>
          <a:lstStyle>
            <a:lvl1pPr marL="457200" lvl="0"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1pPr>
            <a:lvl2pPr marL="914400" lvl="1"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2pPr>
            <a:lvl3pPr marL="1371600" lvl="2"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3pPr>
            <a:lvl4pPr marL="1828800" lvl="3"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4pPr>
            <a:lvl5pPr marL="2286000" lvl="4"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5pPr>
            <a:lvl6pPr marL="2743200" lvl="5"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6pPr>
            <a:lvl7pPr marL="3200400" lvl="6"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7pPr>
            <a:lvl8pPr marL="3657600" lvl="7"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8pPr>
            <a:lvl9pPr marL="4114800" lvl="8" indent="-323850">
              <a:lnSpc>
                <a:spcPct val="100000"/>
              </a:lnSpc>
              <a:spcBef>
                <a:spcPts val="0"/>
              </a:spcBef>
              <a:spcAft>
                <a:spcPts val="0"/>
              </a:spcAft>
              <a:buClr>
                <a:schemeClr val="dk1"/>
              </a:buClr>
              <a:buSzPts val="1500"/>
              <a:buFont typeface="Open Sans"/>
              <a:buChar char="■"/>
              <a:defRPr sz="1500">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7872051" y="4456325"/>
            <a:ext cx="552000" cy="152400"/>
          </a:xfrm>
          <a:prstGeom prst="rect">
            <a:avLst/>
          </a:prstGeom>
          <a:noFill/>
          <a:ln>
            <a:noFill/>
          </a:ln>
        </p:spPr>
        <p:txBody>
          <a:bodyPr spcFirstLastPara="1" wrap="square" lIns="91425" tIns="91425" rIns="91425" bIns="91425" anchor="ctr" anchorCtr="0">
            <a:noAutofit/>
          </a:bodyPr>
          <a:lstStyle>
            <a:lvl1pPr lvl="0" algn="r">
              <a:buNone/>
              <a:defRPr sz="800">
                <a:solidFill>
                  <a:schemeClr val="accent2"/>
                </a:solidFill>
                <a:latin typeface="Varela"/>
                <a:ea typeface="Varela"/>
                <a:cs typeface="Varela"/>
                <a:sym typeface="Varela"/>
              </a:defRPr>
            </a:lvl1pPr>
            <a:lvl2pPr lvl="1" algn="r">
              <a:buNone/>
              <a:defRPr sz="800">
                <a:solidFill>
                  <a:schemeClr val="accent2"/>
                </a:solidFill>
                <a:latin typeface="Varela"/>
                <a:ea typeface="Varela"/>
                <a:cs typeface="Varela"/>
                <a:sym typeface="Varela"/>
              </a:defRPr>
            </a:lvl2pPr>
            <a:lvl3pPr lvl="2" algn="r">
              <a:buNone/>
              <a:defRPr sz="800">
                <a:solidFill>
                  <a:schemeClr val="accent2"/>
                </a:solidFill>
                <a:latin typeface="Varela"/>
                <a:ea typeface="Varela"/>
                <a:cs typeface="Varela"/>
                <a:sym typeface="Varela"/>
              </a:defRPr>
            </a:lvl3pPr>
            <a:lvl4pPr lvl="3" algn="r">
              <a:buNone/>
              <a:defRPr sz="800">
                <a:solidFill>
                  <a:schemeClr val="accent2"/>
                </a:solidFill>
                <a:latin typeface="Varela"/>
                <a:ea typeface="Varela"/>
                <a:cs typeface="Varela"/>
                <a:sym typeface="Varela"/>
              </a:defRPr>
            </a:lvl4pPr>
            <a:lvl5pPr lvl="4" algn="r">
              <a:buNone/>
              <a:defRPr sz="800">
                <a:solidFill>
                  <a:schemeClr val="accent2"/>
                </a:solidFill>
                <a:latin typeface="Varela"/>
                <a:ea typeface="Varela"/>
                <a:cs typeface="Varela"/>
                <a:sym typeface="Varela"/>
              </a:defRPr>
            </a:lvl5pPr>
            <a:lvl6pPr lvl="5" algn="r">
              <a:buNone/>
              <a:defRPr sz="800">
                <a:solidFill>
                  <a:schemeClr val="accent2"/>
                </a:solidFill>
                <a:latin typeface="Varela"/>
                <a:ea typeface="Varela"/>
                <a:cs typeface="Varela"/>
                <a:sym typeface="Varela"/>
              </a:defRPr>
            </a:lvl6pPr>
            <a:lvl7pPr lvl="6" algn="r">
              <a:buNone/>
              <a:defRPr sz="800">
                <a:solidFill>
                  <a:schemeClr val="accent2"/>
                </a:solidFill>
                <a:latin typeface="Varela"/>
                <a:ea typeface="Varela"/>
                <a:cs typeface="Varela"/>
                <a:sym typeface="Varela"/>
              </a:defRPr>
            </a:lvl7pPr>
            <a:lvl8pPr lvl="7" algn="r">
              <a:buNone/>
              <a:defRPr sz="800">
                <a:solidFill>
                  <a:schemeClr val="accent2"/>
                </a:solidFill>
                <a:latin typeface="Varela"/>
                <a:ea typeface="Varela"/>
                <a:cs typeface="Varela"/>
                <a:sym typeface="Varela"/>
              </a:defRPr>
            </a:lvl8pPr>
            <a:lvl9pPr lvl="8" algn="r">
              <a:buNone/>
              <a:defRPr sz="800">
                <a:solidFill>
                  <a:schemeClr val="accent2"/>
                </a:solidFill>
                <a:latin typeface="Varela"/>
                <a:ea typeface="Varela"/>
                <a:cs typeface="Varela"/>
                <a:sym typeface="Varel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 id="2147483683" r:id="rId36"/>
    <p:sldLayoutId id="2147483684" r:id="rId3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39"/>
          <p:cNvSpPr txBox="1">
            <a:spLocks noGrp="1"/>
          </p:cNvSpPr>
          <p:nvPr>
            <p:ph type="ctrTitle"/>
          </p:nvPr>
        </p:nvSpPr>
        <p:spPr>
          <a:xfrm>
            <a:off x="722375" y="1140500"/>
            <a:ext cx="7581600" cy="182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500"/>
              <a:t>BE1002: </a:t>
            </a:r>
            <a:endParaRPr sz="4500"/>
          </a:p>
          <a:p>
            <a:pPr marL="0" lvl="0" indent="0" algn="l" rtl="0">
              <a:spcBef>
                <a:spcPts val="0"/>
              </a:spcBef>
              <a:spcAft>
                <a:spcPts val="0"/>
              </a:spcAft>
              <a:buNone/>
            </a:pPr>
            <a:r>
              <a:rPr lang="en" sz="4500"/>
              <a:t>Flask and Web Servers </a:t>
            </a:r>
            <a:endParaRPr sz="4500"/>
          </a:p>
        </p:txBody>
      </p:sp>
      <p:sp>
        <p:nvSpPr>
          <p:cNvPr id="390" name="Google Shape;390;p39"/>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sp>
        <p:nvSpPr>
          <p:cNvPr id="391" name="Google Shape;391;p39"/>
          <p:cNvSpPr txBox="1">
            <a:spLocks noGrp="1"/>
          </p:cNvSpPr>
          <p:nvPr>
            <p:ph type="subTitle" idx="1"/>
          </p:nvPr>
        </p:nvSpPr>
        <p:spPr>
          <a:xfrm>
            <a:off x="722375" y="3289827"/>
            <a:ext cx="3306000" cy="61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05 October 2023</a:t>
            </a:r>
            <a:endParaRPr dirty="0"/>
          </a:p>
        </p:txBody>
      </p:sp>
      <p:cxnSp>
        <p:nvCxnSpPr>
          <p:cNvPr id="392" name="Google Shape;392;p39"/>
          <p:cNvCxnSpPr/>
          <p:nvPr/>
        </p:nvCxnSpPr>
        <p:spPr>
          <a:xfrm>
            <a:off x="820500" y="3104840"/>
            <a:ext cx="3558000" cy="0"/>
          </a:xfrm>
          <a:prstGeom prst="straightConnector1">
            <a:avLst/>
          </a:prstGeom>
          <a:noFill/>
          <a:ln w="19050" cap="flat" cmpd="sng">
            <a:solidFill>
              <a:srgbClr val="2F8EA0"/>
            </a:solidFill>
            <a:prstDash val="solid"/>
            <a:round/>
            <a:headEnd type="none" w="med" len="med"/>
            <a:tailEnd type="none" w="med" len="med"/>
          </a:ln>
        </p:spPr>
      </p:cxnSp>
      <p:pic>
        <p:nvPicPr>
          <p:cNvPr id="393" name="Google Shape;393;p39"/>
          <p:cNvPicPr preferRelativeResize="0"/>
          <p:nvPr/>
        </p:nvPicPr>
        <p:blipFill>
          <a:blip r:embed="rId3">
            <a:alphaModFix/>
          </a:blip>
          <a:stretch>
            <a:fillRect/>
          </a:stretch>
        </p:blipFill>
        <p:spPr>
          <a:xfrm>
            <a:off x="7102900" y="1114200"/>
            <a:ext cx="1875400" cy="1875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40"/>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Server Basics - Like really basic</a:t>
            </a:r>
            <a:endParaRPr/>
          </a:p>
        </p:txBody>
      </p:sp>
      <p:sp>
        <p:nvSpPr>
          <p:cNvPr id="399" name="Google Shape;399;p40"/>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pic>
        <p:nvPicPr>
          <p:cNvPr id="400" name="Google Shape;400;p40"/>
          <p:cNvPicPr preferRelativeResize="0"/>
          <p:nvPr/>
        </p:nvPicPr>
        <p:blipFill>
          <a:blip r:embed="rId3">
            <a:alphaModFix/>
          </a:blip>
          <a:stretch>
            <a:fillRect/>
          </a:stretch>
        </p:blipFill>
        <p:spPr>
          <a:xfrm>
            <a:off x="1141688" y="1540836"/>
            <a:ext cx="6700926" cy="20618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41"/>
          <p:cNvSpPr txBox="1">
            <a:spLocks noGrp="1"/>
          </p:cNvSpPr>
          <p:nvPr>
            <p:ph type="body" idx="1"/>
          </p:nvPr>
        </p:nvSpPr>
        <p:spPr>
          <a:xfrm>
            <a:off x="720000" y="1130525"/>
            <a:ext cx="7530300" cy="3170400"/>
          </a:xfrm>
          <a:prstGeom prst="rect">
            <a:avLst/>
          </a:prstGeom>
        </p:spPr>
        <p:txBody>
          <a:bodyPr spcFirstLastPara="1" wrap="square" lIns="91425" tIns="91425" rIns="91425" bIns="91425" anchor="ctr" anchorCtr="0">
            <a:noAutofit/>
          </a:bodyPr>
          <a:lstStyle/>
          <a:p>
            <a:pPr marL="457200" lvl="0" indent="-330200" algn="l" rtl="0">
              <a:spcBef>
                <a:spcPts val="0"/>
              </a:spcBef>
              <a:spcAft>
                <a:spcPts val="0"/>
              </a:spcAft>
              <a:buSzPts val="1600"/>
              <a:buChar char="●"/>
            </a:pPr>
            <a:r>
              <a:rPr lang="en" sz="1600"/>
              <a:t>Implement a server that only handles request for </a:t>
            </a:r>
            <a:r>
              <a:rPr lang="en" sz="1600" b="1"/>
              <a:t>data</a:t>
            </a:r>
            <a:r>
              <a:rPr lang="en" sz="1600"/>
              <a:t>.</a:t>
            </a:r>
            <a:endParaRPr sz="1600"/>
          </a:p>
          <a:p>
            <a:pPr marL="914400" lvl="1" indent="-330200" algn="l" rtl="0">
              <a:spcBef>
                <a:spcPts val="0"/>
              </a:spcBef>
              <a:spcAft>
                <a:spcPts val="0"/>
              </a:spcAft>
              <a:buSzPts val="1600"/>
              <a:buChar char="○"/>
            </a:pPr>
            <a:r>
              <a:rPr lang="en" sz="1600"/>
              <a:t>Typically JSON format for data. </a:t>
            </a:r>
            <a:endParaRPr sz="1600"/>
          </a:p>
          <a:p>
            <a:pPr marL="457200" lvl="0" indent="-330200" algn="l" rtl="0">
              <a:spcBef>
                <a:spcPts val="0"/>
              </a:spcBef>
              <a:spcAft>
                <a:spcPts val="0"/>
              </a:spcAft>
              <a:buSzPts val="1600"/>
              <a:buChar char="●"/>
            </a:pPr>
            <a:r>
              <a:rPr lang="en" sz="1600"/>
              <a:t>Rendering and Updating: Done with React (Frontend)</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JSON: </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 </a:t>
            </a:r>
            <a:endParaRPr sz="1600"/>
          </a:p>
          <a:p>
            <a:pPr marL="0" lvl="0" indent="457200" algn="l" rtl="0">
              <a:spcBef>
                <a:spcPts val="0"/>
              </a:spcBef>
              <a:spcAft>
                <a:spcPts val="0"/>
              </a:spcAft>
              <a:buNone/>
            </a:pPr>
            <a:r>
              <a:rPr lang="en" sz="1600"/>
              <a:t>“KEY”: “VALUE”</a:t>
            </a:r>
            <a:endParaRPr sz="1600"/>
          </a:p>
          <a:p>
            <a:pPr marL="0" lvl="0" indent="0" algn="l" rtl="0">
              <a:spcBef>
                <a:spcPts val="0"/>
              </a:spcBef>
              <a:spcAft>
                <a:spcPts val="0"/>
              </a:spcAft>
              <a:buNone/>
            </a:pPr>
            <a:r>
              <a:rPr lang="en" sz="1600"/>
              <a:t>}</a:t>
            </a:r>
            <a:endParaRPr sz="1600"/>
          </a:p>
        </p:txBody>
      </p:sp>
      <p:sp>
        <p:nvSpPr>
          <p:cNvPr id="406" name="Google Shape;406;p41"/>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API</a:t>
            </a:r>
            <a:endParaRPr/>
          </a:p>
        </p:txBody>
      </p:sp>
      <p:sp>
        <p:nvSpPr>
          <p:cNvPr id="407" name="Google Shape;407;p41"/>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42"/>
          <p:cNvSpPr txBox="1">
            <a:spLocks noGrp="1"/>
          </p:cNvSpPr>
          <p:nvPr>
            <p:ph type="body" idx="1"/>
          </p:nvPr>
        </p:nvSpPr>
        <p:spPr>
          <a:xfrm>
            <a:off x="720000" y="1130525"/>
            <a:ext cx="7530300" cy="3170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600"/>
              <a:t>Very importantly, APIs are organised around </a:t>
            </a:r>
            <a:r>
              <a:rPr lang="en" sz="1600" b="1"/>
              <a:t>endpoints</a:t>
            </a:r>
            <a:r>
              <a:rPr lang="en" sz="1600"/>
              <a:t>. </a:t>
            </a:r>
            <a:endParaRPr sz="1600"/>
          </a:p>
        </p:txBody>
      </p:sp>
      <p:sp>
        <p:nvSpPr>
          <p:cNvPr id="413" name="Google Shape;413;p42"/>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API</a:t>
            </a:r>
            <a:endParaRPr/>
          </a:p>
        </p:txBody>
      </p:sp>
      <p:sp>
        <p:nvSpPr>
          <p:cNvPr id="414" name="Google Shape;414;p42"/>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43"/>
          <p:cNvSpPr txBox="1">
            <a:spLocks noGrp="1"/>
          </p:cNvSpPr>
          <p:nvPr>
            <p:ph type="body" idx="1"/>
          </p:nvPr>
        </p:nvSpPr>
        <p:spPr>
          <a:xfrm>
            <a:off x="720000" y="1130525"/>
            <a:ext cx="7530300" cy="3170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b="1"/>
              <a:t>Format: </a:t>
            </a:r>
            <a:r>
              <a:rPr lang="en" sz="1600"/>
              <a:t>{baseURL}/A/B/C/D</a:t>
            </a:r>
            <a:endParaRPr sz="1600"/>
          </a:p>
          <a:p>
            <a:pPr marL="0" lvl="0" indent="0" algn="l" rtl="0">
              <a:spcBef>
                <a:spcPts val="0"/>
              </a:spcBef>
              <a:spcAft>
                <a:spcPts val="0"/>
              </a:spcAft>
              <a:buNone/>
            </a:pPr>
            <a:r>
              <a:rPr lang="en" sz="1600"/>
              <a:t>{baseURL} : rhapp.lol</a:t>
            </a:r>
            <a:br>
              <a:rPr lang="en" sz="1600"/>
            </a:br>
            <a:endParaRPr sz="1600"/>
          </a:p>
          <a:p>
            <a:pPr marL="0" lvl="0" indent="0" algn="l" rtl="0">
              <a:spcBef>
                <a:spcPts val="0"/>
              </a:spcBef>
              <a:spcAft>
                <a:spcPts val="0"/>
              </a:spcAft>
              <a:buNone/>
            </a:pPr>
            <a:r>
              <a:rPr lang="en" sz="1600" b="1"/>
              <a:t>Example: </a:t>
            </a:r>
            <a:r>
              <a:rPr lang="en" sz="1600"/>
              <a:t>rhapp.lol/gym</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b="1"/>
              <a:t>Static</a:t>
            </a:r>
            <a:r>
              <a:rPr lang="en" sz="1600"/>
              <a:t> vs </a:t>
            </a:r>
            <a:r>
              <a:rPr lang="en" sz="1600" b="1"/>
              <a:t>Variable</a:t>
            </a:r>
            <a:r>
              <a:rPr lang="en" sz="1600"/>
              <a:t> endpoint:</a:t>
            </a:r>
            <a:endParaRPr sz="1600"/>
          </a:p>
          <a:p>
            <a:pPr marL="0" lvl="0" indent="0" algn="l" rtl="0">
              <a:spcBef>
                <a:spcPts val="0"/>
              </a:spcBef>
              <a:spcAft>
                <a:spcPts val="0"/>
              </a:spcAft>
              <a:buNone/>
            </a:pPr>
            <a:r>
              <a:rPr lang="en" sz="1600" b="1" u="sng"/>
              <a:t>Static:</a:t>
            </a:r>
            <a:r>
              <a:rPr lang="en" sz="1600"/>
              <a:t> specific item/categories (e.g. gym)</a:t>
            </a:r>
            <a:endParaRPr sz="1600"/>
          </a:p>
          <a:p>
            <a:pPr marL="0" lvl="0" indent="0" algn="l" rtl="0">
              <a:spcBef>
                <a:spcPts val="0"/>
              </a:spcBef>
              <a:spcAft>
                <a:spcPts val="0"/>
              </a:spcAft>
              <a:buNone/>
            </a:pPr>
            <a:r>
              <a:rPr lang="en" sz="1600" b="1" u="sng"/>
              <a:t>Variable:</a:t>
            </a:r>
            <a:r>
              <a:rPr lang="en" sz="1600"/>
              <a:t> Used to specify specific items/identifiers → usually passed in as a variable (e.g. bookings/{userID} // GET bookings/A1234567B - retrieve booking with the userID: A1234567B)</a:t>
            </a:r>
            <a:endParaRPr sz="1600"/>
          </a:p>
          <a:p>
            <a:pPr marL="0" lvl="0" indent="0" algn="l" rtl="0">
              <a:spcBef>
                <a:spcPts val="0"/>
              </a:spcBef>
              <a:spcAft>
                <a:spcPts val="0"/>
              </a:spcAft>
              <a:buNone/>
            </a:pPr>
            <a:endParaRPr sz="1600"/>
          </a:p>
        </p:txBody>
      </p:sp>
      <p:sp>
        <p:nvSpPr>
          <p:cNvPr id="420" name="Google Shape;420;p43"/>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API</a:t>
            </a:r>
            <a:endParaRPr/>
          </a:p>
        </p:txBody>
      </p:sp>
      <p:sp>
        <p:nvSpPr>
          <p:cNvPr id="421" name="Google Shape;421;p43"/>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44"/>
          <p:cNvSpPr txBox="1">
            <a:spLocks noGrp="1"/>
          </p:cNvSpPr>
          <p:nvPr>
            <p:ph type="body" idx="1"/>
          </p:nvPr>
        </p:nvSpPr>
        <p:spPr>
          <a:xfrm>
            <a:off x="720000" y="1130525"/>
            <a:ext cx="7530300" cy="3170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1600" b="1" u="sng"/>
              <a:t>Internal Naming Conventions</a:t>
            </a:r>
            <a:endParaRPr sz="1600" b="1" u="sng"/>
          </a:p>
          <a:p>
            <a:pPr marL="0" lvl="0" indent="0" algn="l" rtl="0">
              <a:spcBef>
                <a:spcPts val="0"/>
              </a:spcBef>
              <a:spcAft>
                <a:spcPts val="0"/>
              </a:spcAft>
              <a:buNone/>
            </a:pPr>
            <a:r>
              <a:rPr lang="en" sz="1600" b="1"/>
              <a:t>Static Endpoint:</a:t>
            </a:r>
            <a:r>
              <a:rPr lang="en" sz="1600"/>
              <a:t> &gt;1 item → use plural form e.g. /bookings/</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b="1"/>
              <a:t>Base Endpoint:</a:t>
            </a:r>
            <a:r>
              <a:rPr lang="en" sz="1600"/>
              <a:t> Specify all the categories → e.g. DELETE /bookings, POST /bookings, GET /bookings</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Use </a:t>
            </a:r>
            <a:r>
              <a:rPr lang="en" sz="1600" b="1"/>
              <a:t>methods </a:t>
            </a:r>
            <a:r>
              <a:rPr lang="en" sz="1600"/>
              <a:t>to describe </a:t>
            </a:r>
            <a:r>
              <a:rPr lang="en" sz="1600" b="1"/>
              <a:t>verbs</a:t>
            </a:r>
            <a:r>
              <a:rPr lang="en" sz="1600"/>
              <a:t>; use </a:t>
            </a:r>
            <a:r>
              <a:rPr lang="en" sz="1600" b="1"/>
              <a:t>endpoints </a:t>
            </a:r>
            <a:r>
              <a:rPr lang="en" sz="1600"/>
              <a:t>to describe noun</a:t>
            </a:r>
            <a:endParaRPr sz="1600"/>
          </a:p>
          <a:p>
            <a:pPr marL="0" lvl="0" indent="0" algn="l" rtl="0">
              <a:spcBef>
                <a:spcPts val="0"/>
              </a:spcBef>
              <a:spcAft>
                <a:spcPts val="0"/>
              </a:spcAft>
              <a:buNone/>
            </a:pPr>
            <a:r>
              <a:rPr lang="en" sz="1600"/>
              <a:t>→ ✅ DELETE /student/{studentID}</a:t>
            </a:r>
            <a:endParaRPr sz="1600"/>
          </a:p>
          <a:p>
            <a:pPr marL="0" lvl="0" indent="0" algn="l" rtl="0">
              <a:spcBef>
                <a:spcPts val="0"/>
              </a:spcBef>
              <a:spcAft>
                <a:spcPts val="0"/>
              </a:spcAft>
              <a:buNone/>
            </a:pPr>
            <a:r>
              <a:rPr lang="en" sz="1600"/>
              <a:t>→ ❌ DELETE /delete-student/{studentID}</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Structure the endpoints hierarchically if possible</a:t>
            </a:r>
            <a:br>
              <a:rPr lang="en" sz="1600"/>
            </a:br>
            <a:r>
              <a:rPr lang="en" sz="1600"/>
              <a:t>{language}/topics/{topicName}/{articleID}</a:t>
            </a:r>
            <a:endParaRPr sz="1600"/>
          </a:p>
          <a:p>
            <a:pPr marL="0" lvl="0" indent="0" algn="l" rtl="0">
              <a:spcBef>
                <a:spcPts val="0"/>
              </a:spcBef>
              <a:spcAft>
                <a:spcPts val="0"/>
              </a:spcAft>
              <a:buNone/>
            </a:pPr>
            <a:endParaRPr sz="1600"/>
          </a:p>
          <a:p>
            <a:pPr marL="0" lvl="0" indent="0" algn="l" rtl="0">
              <a:spcBef>
                <a:spcPts val="0"/>
              </a:spcBef>
              <a:spcAft>
                <a:spcPts val="0"/>
              </a:spcAft>
              <a:buNone/>
            </a:pPr>
            <a:r>
              <a:rPr lang="en" sz="1600"/>
              <a:t>→ e.g. EN/topics/Software-Engineering/How-To-Survive</a:t>
            </a:r>
            <a:endParaRPr sz="1600"/>
          </a:p>
        </p:txBody>
      </p:sp>
      <p:sp>
        <p:nvSpPr>
          <p:cNvPr id="427" name="Google Shape;427;p44"/>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API</a:t>
            </a:r>
            <a:endParaRPr/>
          </a:p>
        </p:txBody>
      </p:sp>
      <p:sp>
        <p:nvSpPr>
          <p:cNvPr id="428" name="Google Shape;428;p44"/>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45"/>
          <p:cNvSpPr txBox="1">
            <a:spLocks noGrp="1"/>
          </p:cNvSpPr>
          <p:nvPr>
            <p:ph type="title"/>
          </p:nvPr>
        </p:nvSpPr>
        <p:spPr>
          <a:xfrm>
            <a:off x="720000" y="387600"/>
            <a:ext cx="7704000" cy="5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to Plan (?)</a:t>
            </a:r>
            <a:endParaRPr/>
          </a:p>
        </p:txBody>
      </p:sp>
      <p:sp>
        <p:nvSpPr>
          <p:cNvPr id="434" name="Google Shape;434;p45"/>
          <p:cNvSpPr txBox="1">
            <a:spLocks noGrp="1"/>
          </p:cNvSpPr>
          <p:nvPr>
            <p:ph type="subTitle" idx="2"/>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dirty="0"/>
              <a:t>Raffles Hall Developers AY23/24</a:t>
            </a:r>
          </a:p>
        </p:txBody>
      </p:sp>
      <p:pic>
        <p:nvPicPr>
          <p:cNvPr id="435" name="Google Shape;435;p45"/>
          <p:cNvPicPr preferRelativeResize="0"/>
          <p:nvPr/>
        </p:nvPicPr>
        <p:blipFill>
          <a:blip r:embed="rId3">
            <a:alphaModFix/>
          </a:blip>
          <a:stretch>
            <a:fillRect/>
          </a:stretch>
        </p:blipFill>
        <p:spPr>
          <a:xfrm>
            <a:off x="2391850" y="1044125"/>
            <a:ext cx="4360301" cy="3232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46"/>
          <p:cNvSpPr txBox="1">
            <a:spLocks noGrp="1"/>
          </p:cNvSpPr>
          <p:nvPr>
            <p:ph type="title"/>
          </p:nvPr>
        </p:nvSpPr>
        <p:spPr>
          <a:xfrm>
            <a:off x="1714950" y="1265129"/>
            <a:ext cx="5714100" cy="238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Code Time</a:t>
            </a:r>
            <a:endParaRPr/>
          </a:p>
        </p:txBody>
      </p:sp>
      <p:sp>
        <p:nvSpPr>
          <p:cNvPr id="441" name="Google Shape;441;p46"/>
          <p:cNvSpPr txBox="1">
            <a:spLocks noGrp="1"/>
          </p:cNvSpPr>
          <p:nvPr>
            <p:ph type="subTitle" idx="1"/>
          </p:nvPr>
        </p:nvSpPr>
        <p:spPr>
          <a:xfrm>
            <a:off x="719949" y="4456325"/>
            <a:ext cx="1931400" cy="152400"/>
          </a:xfrm>
          <a:prstGeom prst="rect">
            <a:avLst/>
          </a:prstGeom>
        </p:spPr>
        <p:txBody>
          <a:bodyPr spcFirstLastPara="1" wrap="square" lIns="91425" tIns="91425" rIns="91425" bIns="91425" anchor="ctr" anchorCtr="0">
            <a:noAutofit/>
          </a:bodyPr>
          <a:lstStyle/>
          <a:p>
            <a:pPr marL="0" indent="0"/>
            <a:r>
              <a:rPr lang="en-SG"/>
              <a:t>Raffles Hall Developers AY23/24</a:t>
            </a:r>
            <a:endParaRPr lang="en-SG" dirty="0"/>
          </a:p>
        </p:txBody>
      </p:sp>
    </p:spTree>
  </p:cSld>
  <p:clrMapOvr>
    <a:masterClrMapping/>
  </p:clrMapOvr>
</p:sld>
</file>

<file path=ppt/theme/theme1.xml><?xml version="1.0" encoding="utf-8"?>
<a:theme xmlns:a="http://schemas.openxmlformats.org/drawingml/2006/main" name="Tips for Great Job Interviews by Slidesgo">
  <a:themeElements>
    <a:clrScheme name="Simple Light">
      <a:dk1>
        <a:srgbClr val="EBEAEF"/>
      </a:dk1>
      <a:lt1>
        <a:srgbClr val="2D2C31"/>
      </a:lt1>
      <a:dk2>
        <a:srgbClr val="333439"/>
      </a:dk2>
      <a:lt2>
        <a:srgbClr val="3F4045"/>
      </a:lt2>
      <a:accent1>
        <a:srgbClr val="2F8EA0"/>
      </a:accent1>
      <a:accent2>
        <a:srgbClr val="B6B6B6"/>
      </a:accent2>
      <a:accent3>
        <a:srgbClr val="FFFFFF"/>
      </a:accent3>
      <a:accent4>
        <a:srgbClr val="FFFFFF"/>
      </a:accent4>
      <a:accent5>
        <a:srgbClr val="FFFFFF"/>
      </a:accent5>
      <a:accent6>
        <a:srgbClr val="FFFFFF"/>
      </a:accent6>
      <a:hlink>
        <a:srgbClr val="EBEA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374</Words>
  <Application>Microsoft Macintosh PowerPoint</Application>
  <PresentationFormat>On-screen Show (16:9)</PresentationFormat>
  <Paragraphs>49</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Open Sans</vt:lpstr>
      <vt:lpstr>Palanquin Dark</vt:lpstr>
      <vt:lpstr>Varela</vt:lpstr>
      <vt:lpstr>Roboto Condensed Light</vt:lpstr>
      <vt:lpstr>Fredoka One</vt:lpstr>
      <vt:lpstr>Tips for Great Job Interviews by Slidesgo</vt:lpstr>
      <vt:lpstr>BE1002:  Flask and Web Servers </vt:lpstr>
      <vt:lpstr>Server Basics - Like really basic</vt:lpstr>
      <vt:lpstr>API</vt:lpstr>
      <vt:lpstr>API</vt:lpstr>
      <vt:lpstr>API</vt:lpstr>
      <vt:lpstr>API</vt:lpstr>
      <vt:lpstr>How to Plan (?)</vt:lpstr>
      <vt:lpstr>Code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BE1002:  Flask and Web Servers </dc:title>
  <cp:lastModifiedBy>Rajendran Ramesh Babu Manoj Narender</cp:lastModifiedBy>
  <cp:revision>1</cp:revision>
  <dcterms:modified xsi:type="dcterms:W3CDTF">2024-03-14T12:15:57Z</dcterms:modified>
</cp:coreProperties>
</file>